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6" r:id="rId2"/>
    <p:sldMasterId id="2147483668" r:id="rId3"/>
  </p:sldMasterIdLst>
  <p:sldIdLst>
    <p:sldId id="256" r:id="rId4"/>
    <p:sldId id="257" r:id="rId5"/>
    <p:sldId id="258" r:id="rId6"/>
  </p:sldIdLst>
  <p:sldSz cx="5981700" cy="4248150"/>
  <p:notesSz cx="5981700" cy="42481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55" d="100"/>
          <a:sy n="255" d="100"/>
        </p:scale>
        <p:origin x="-2232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033778" y="3950779"/>
            <a:ext cx="1914144" cy="212407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299085" y="3950779"/>
            <a:ext cx="1375791" cy="212407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1/5/2017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4306824" y="3950779"/>
            <a:ext cx="1375791" cy="212407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033778" y="3950779"/>
            <a:ext cx="1914144" cy="212407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299085" y="3950779"/>
            <a:ext cx="1375791" cy="212407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1/5/2017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4306824" y="3950779"/>
            <a:ext cx="1375791" cy="212407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016224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enutzerdefiniertes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98450" y="169863"/>
            <a:ext cx="5384800" cy="7080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997049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bject 2"/>
          <p:cNvSpPr/>
          <p:nvPr userDrawn="1"/>
        </p:nvSpPr>
        <p:spPr>
          <a:xfrm>
            <a:off x="683999" y="1907997"/>
            <a:ext cx="3154680" cy="995044"/>
          </a:xfrm>
          <a:custGeom>
            <a:avLst/>
            <a:gdLst/>
            <a:ahLst/>
            <a:cxnLst/>
            <a:rect l="l" t="t" r="r" b="b"/>
            <a:pathLst>
              <a:path w="3154679" h="995044">
                <a:moveTo>
                  <a:pt x="3154476" y="0"/>
                </a:moveTo>
                <a:lnTo>
                  <a:pt x="2988729" y="0"/>
                </a:lnTo>
                <a:lnTo>
                  <a:pt x="0" y="942340"/>
                </a:lnTo>
                <a:lnTo>
                  <a:pt x="0" y="994600"/>
                </a:lnTo>
                <a:lnTo>
                  <a:pt x="315447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3"/>
          <p:cNvSpPr/>
          <p:nvPr userDrawn="1"/>
        </p:nvSpPr>
        <p:spPr>
          <a:xfrm>
            <a:off x="684005" y="1907997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61" y="0"/>
                </a:moveTo>
                <a:lnTo>
                  <a:pt x="2627414" y="0"/>
                </a:lnTo>
                <a:lnTo>
                  <a:pt x="0" y="828421"/>
                </a:lnTo>
                <a:lnTo>
                  <a:pt x="0" y="880681"/>
                </a:lnTo>
                <a:lnTo>
                  <a:pt x="279316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4"/>
          <p:cNvSpPr/>
          <p:nvPr userDrawn="1"/>
        </p:nvSpPr>
        <p:spPr>
          <a:xfrm>
            <a:off x="684005" y="1907997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61" y="0"/>
                </a:moveTo>
                <a:lnTo>
                  <a:pt x="2627414" y="0"/>
                </a:lnTo>
                <a:lnTo>
                  <a:pt x="0" y="828421"/>
                </a:lnTo>
                <a:lnTo>
                  <a:pt x="0" y="880681"/>
                </a:lnTo>
                <a:lnTo>
                  <a:pt x="279316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5"/>
          <p:cNvSpPr/>
          <p:nvPr userDrawn="1"/>
        </p:nvSpPr>
        <p:spPr>
          <a:xfrm>
            <a:off x="684000" y="1907997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59" y="0"/>
                </a:moveTo>
                <a:lnTo>
                  <a:pt x="2266111" y="0"/>
                </a:lnTo>
                <a:lnTo>
                  <a:pt x="0" y="714502"/>
                </a:lnTo>
                <a:lnTo>
                  <a:pt x="0" y="766762"/>
                </a:lnTo>
                <a:lnTo>
                  <a:pt x="243185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6"/>
          <p:cNvSpPr/>
          <p:nvPr userDrawn="1"/>
        </p:nvSpPr>
        <p:spPr>
          <a:xfrm>
            <a:off x="684000" y="1907997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59" y="0"/>
                </a:moveTo>
                <a:lnTo>
                  <a:pt x="2266111" y="0"/>
                </a:lnTo>
                <a:lnTo>
                  <a:pt x="0" y="714502"/>
                </a:lnTo>
                <a:lnTo>
                  <a:pt x="0" y="766762"/>
                </a:lnTo>
                <a:lnTo>
                  <a:pt x="243185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7"/>
          <p:cNvSpPr/>
          <p:nvPr userDrawn="1"/>
        </p:nvSpPr>
        <p:spPr>
          <a:xfrm>
            <a:off x="684005" y="1907997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44" y="0"/>
                </a:moveTo>
                <a:lnTo>
                  <a:pt x="1904796" y="0"/>
                </a:lnTo>
                <a:lnTo>
                  <a:pt x="0" y="600583"/>
                </a:lnTo>
                <a:lnTo>
                  <a:pt x="0" y="652843"/>
                </a:lnTo>
                <a:lnTo>
                  <a:pt x="20705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8"/>
          <p:cNvSpPr/>
          <p:nvPr userDrawn="1"/>
        </p:nvSpPr>
        <p:spPr>
          <a:xfrm>
            <a:off x="684005" y="1907997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44" y="0"/>
                </a:moveTo>
                <a:lnTo>
                  <a:pt x="1904796" y="0"/>
                </a:lnTo>
                <a:lnTo>
                  <a:pt x="0" y="600583"/>
                </a:lnTo>
                <a:lnTo>
                  <a:pt x="0" y="652843"/>
                </a:lnTo>
                <a:lnTo>
                  <a:pt x="20705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9"/>
          <p:cNvSpPr/>
          <p:nvPr userDrawn="1"/>
        </p:nvSpPr>
        <p:spPr>
          <a:xfrm>
            <a:off x="683996" y="1907997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42" y="0"/>
                </a:moveTo>
                <a:lnTo>
                  <a:pt x="1543494" y="0"/>
                </a:lnTo>
                <a:lnTo>
                  <a:pt x="0" y="486664"/>
                </a:lnTo>
                <a:lnTo>
                  <a:pt x="0" y="538924"/>
                </a:lnTo>
                <a:lnTo>
                  <a:pt x="17092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0"/>
          <p:cNvSpPr/>
          <p:nvPr userDrawn="1"/>
        </p:nvSpPr>
        <p:spPr>
          <a:xfrm>
            <a:off x="683996" y="1907997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42" y="0"/>
                </a:moveTo>
                <a:lnTo>
                  <a:pt x="1543494" y="0"/>
                </a:lnTo>
                <a:lnTo>
                  <a:pt x="0" y="486664"/>
                </a:lnTo>
                <a:lnTo>
                  <a:pt x="0" y="538924"/>
                </a:lnTo>
                <a:lnTo>
                  <a:pt x="170924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1"/>
          <p:cNvSpPr/>
          <p:nvPr userDrawn="1"/>
        </p:nvSpPr>
        <p:spPr>
          <a:xfrm>
            <a:off x="684005" y="1907997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27" y="0"/>
                </a:moveTo>
                <a:lnTo>
                  <a:pt x="1182179" y="0"/>
                </a:lnTo>
                <a:lnTo>
                  <a:pt x="0" y="372745"/>
                </a:lnTo>
                <a:lnTo>
                  <a:pt x="0" y="425005"/>
                </a:lnTo>
                <a:lnTo>
                  <a:pt x="134792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2"/>
          <p:cNvSpPr/>
          <p:nvPr userDrawn="1"/>
        </p:nvSpPr>
        <p:spPr>
          <a:xfrm>
            <a:off x="684005" y="1907997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27" y="0"/>
                </a:moveTo>
                <a:lnTo>
                  <a:pt x="1182179" y="0"/>
                </a:lnTo>
                <a:lnTo>
                  <a:pt x="0" y="372745"/>
                </a:lnTo>
                <a:lnTo>
                  <a:pt x="0" y="425005"/>
                </a:lnTo>
                <a:lnTo>
                  <a:pt x="134792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3"/>
          <p:cNvSpPr/>
          <p:nvPr userDrawn="1"/>
        </p:nvSpPr>
        <p:spPr>
          <a:xfrm>
            <a:off x="683999" y="1907997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24" y="0"/>
                </a:moveTo>
                <a:lnTo>
                  <a:pt x="820877" y="0"/>
                </a:lnTo>
                <a:lnTo>
                  <a:pt x="0" y="258826"/>
                </a:lnTo>
                <a:lnTo>
                  <a:pt x="0" y="311086"/>
                </a:lnTo>
                <a:lnTo>
                  <a:pt x="98662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4"/>
          <p:cNvSpPr/>
          <p:nvPr userDrawn="1"/>
        </p:nvSpPr>
        <p:spPr>
          <a:xfrm>
            <a:off x="683999" y="1907997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24" y="0"/>
                </a:moveTo>
                <a:lnTo>
                  <a:pt x="820877" y="0"/>
                </a:lnTo>
                <a:lnTo>
                  <a:pt x="0" y="258826"/>
                </a:lnTo>
                <a:lnTo>
                  <a:pt x="0" y="311086"/>
                </a:lnTo>
                <a:lnTo>
                  <a:pt x="98662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15"/>
          <p:cNvSpPr/>
          <p:nvPr userDrawn="1"/>
        </p:nvSpPr>
        <p:spPr>
          <a:xfrm>
            <a:off x="684004" y="1907997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9" y="0"/>
                </a:moveTo>
                <a:lnTo>
                  <a:pt x="459562" y="0"/>
                </a:lnTo>
                <a:lnTo>
                  <a:pt x="0" y="144907"/>
                </a:lnTo>
                <a:lnTo>
                  <a:pt x="0" y="197154"/>
                </a:lnTo>
                <a:lnTo>
                  <a:pt x="62530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16"/>
          <p:cNvSpPr/>
          <p:nvPr userDrawn="1"/>
        </p:nvSpPr>
        <p:spPr>
          <a:xfrm>
            <a:off x="684004" y="1907997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9" y="0"/>
                </a:moveTo>
                <a:lnTo>
                  <a:pt x="459562" y="0"/>
                </a:lnTo>
                <a:lnTo>
                  <a:pt x="0" y="144907"/>
                </a:lnTo>
                <a:lnTo>
                  <a:pt x="0" y="197154"/>
                </a:lnTo>
                <a:lnTo>
                  <a:pt x="62530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17"/>
          <p:cNvSpPr/>
          <p:nvPr userDrawn="1"/>
        </p:nvSpPr>
        <p:spPr>
          <a:xfrm>
            <a:off x="696341" y="1907997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1657" y="0"/>
                </a:lnTo>
                <a:lnTo>
                  <a:pt x="73962" y="1559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18"/>
          <p:cNvSpPr/>
          <p:nvPr userDrawn="1"/>
        </p:nvSpPr>
        <p:spPr>
          <a:xfrm>
            <a:off x="696341" y="1907997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1657" y="0"/>
                </a:lnTo>
                <a:lnTo>
                  <a:pt x="73962" y="1559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19"/>
          <p:cNvSpPr/>
          <p:nvPr userDrawn="1"/>
        </p:nvSpPr>
        <p:spPr>
          <a:xfrm>
            <a:off x="683996" y="1910379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86" y="0"/>
                </a:moveTo>
                <a:lnTo>
                  <a:pt x="0" y="1053883"/>
                </a:lnTo>
                <a:lnTo>
                  <a:pt x="0" y="1106144"/>
                </a:lnTo>
                <a:lnTo>
                  <a:pt x="3409377" y="31165"/>
                </a:lnTo>
                <a:lnTo>
                  <a:pt x="3396228" y="20779"/>
                </a:lnTo>
                <a:lnTo>
                  <a:pt x="3380818" y="11882"/>
                </a:lnTo>
                <a:lnTo>
                  <a:pt x="3362964" y="4835"/>
                </a:lnTo>
                <a:lnTo>
                  <a:pt x="334248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0"/>
          <p:cNvSpPr/>
          <p:nvPr userDrawn="1"/>
        </p:nvSpPr>
        <p:spPr>
          <a:xfrm>
            <a:off x="683996" y="1910379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86" y="0"/>
                </a:moveTo>
                <a:lnTo>
                  <a:pt x="0" y="1053883"/>
                </a:lnTo>
                <a:lnTo>
                  <a:pt x="0" y="1106144"/>
                </a:lnTo>
                <a:lnTo>
                  <a:pt x="3409377" y="31165"/>
                </a:lnTo>
                <a:lnTo>
                  <a:pt x="3396228" y="20779"/>
                </a:lnTo>
                <a:lnTo>
                  <a:pt x="3380818" y="11882"/>
                </a:lnTo>
                <a:lnTo>
                  <a:pt x="3362964" y="4835"/>
                </a:lnTo>
                <a:lnTo>
                  <a:pt x="334248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1"/>
          <p:cNvSpPr/>
          <p:nvPr userDrawn="1"/>
        </p:nvSpPr>
        <p:spPr>
          <a:xfrm>
            <a:off x="683996" y="1992433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54" y="0"/>
                </a:moveTo>
                <a:lnTo>
                  <a:pt x="0" y="1085748"/>
                </a:lnTo>
                <a:lnTo>
                  <a:pt x="0" y="1138008"/>
                </a:lnTo>
                <a:lnTo>
                  <a:pt x="3455301" y="48552"/>
                </a:lnTo>
                <a:lnTo>
                  <a:pt x="3454067" y="39028"/>
                </a:lnTo>
                <a:lnTo>
                  <a:pt x="3451880" y="27395"/>
                </a:lnTo>
                <a:lnTo>
                  <a:pt x="3448466" y="14203"/>
                </a:lnTo>
                <a:lnTo>
                  <a:pt x="344355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2"/>
          <p:cNvSpPr/>
          <p:nvPr userDrawn="1"/>
        </p:nvSpPr>
        <p:spPr>
          <a:xfrm>
            <a:off x="683996" y="1992433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54" y="0"/>
                </a:moveTo>
                <a:lnTo>
                  <a:pt x="0" y="1085748"/>
                </a:lnTo>
                <a:lnTo>
                  <a:pt x="0" y="1138008"/>
                </a:lnTo>
                <a:lnTo>
                  <a:pt x="3455301" y="48552"/>
                </a:lnTo>
                <a:lnTo>
                  <a:pt x="3454067" y="39028"/>
                </a:lnTo>
                <a:lnTo>
                  <a:pt x="3451880" y="27395"/>
                </a:lnTo>
                <a:lnTo>
                  <a:pt x="3448466" y="14203"/>
                </a:lnTo>
                <a:lnTo>
                  <a:pt x="34435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3"/>
          <p:cNvSpPr/>
          <p:nvPr userDrawn="1"/>
        </p:nvSpPr>
        <p:spPr>
          <a:xfrm>
            <a:off x="684000" y="210243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4"/>
          <p:cNvSpPr/>
          <p:nvPr userDrawn="1"/>
        </p:nvSpPr>
        <p:spPr>
          <a:xfrm>
            <a:off x="684000" y="210243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25"/>
          <p:cNvSpPr/>
          <p:nvPr userDrawn="1"/>
        </p:nvSpPr>
        <p:spPr>
          <a:xfrm>
            <a:off x="684000" y="221634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26"/>
          <p:cNvSpPr/>
          <p:nvPr userDrawn="1"/>
        </p:nvSpPr>
        <p:spPr>
          <a:xfrm>
            <a:off x="684000" y="221634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27"/>
          <p:cNvSpPr/>
          <p:nvPr userDrawn="1"/>
        </p:nvSpPr>
        <p:spPr>
          <a:xfrm>
            <a:off x="684000" y="233026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28"/>
          <p:cNvSpPr/>
          <p:nvPr userDrawn="1"/>
        </p:nvSpPr>
        <p:spPr>
          <a:xfrm>
            <a:off x="684000" y="233026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29"/>
          <p:cNvSpPr/>
          <p:nvPr userDrawn="1"/>
        </p:nvSpPr>
        <p:spPr>
          <a:xfrm>
            <a:off x="684000" y="2444191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0"/>
          <p:cNvSpPr/>
          <p:nvPr userDrawn="1"/>
        </p:nvSpPr>
        <p:spPr>
          <a:xfrm>
            <a:off x="684000" y="2444191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1"/>
          <p:cNvSpPr/>
          <p:nvPr userDrawn="1"/>
        </p:nvSpPr>
        <p:spPr>
          <a:xfrm>
            <a:off x="691544" y="2558111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2" y="0"/>
                </a:moveTo>
                <a:lnTo>
                  <a:pt x="0" y="1087296"/>
                </a:lnTo>
                <a:lnTo>
                  <a:pt x="3720" y="1098373"/>
                </a:lnTo>
                <a:lnTo>
                  <a:pt x="8493" y="1109807"/>
                </a:lnTo>
                <a:lnTo>
                  <a:pt x="14451" y="1121336"/>
                </a:lnTo>
                <a:lnTo>
                  <a:pt x="21729" y="1132699"/>
                </a:lnTo>
                <a:lnTo>
                  <a:pt x="3448452" y="52260"/>
                </a:lnTo>
                <a:lnTo>
                  <a:pt x="34484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2"/>
          <p:cNvSpPr/>
          <p:nvPr userDrawn="1"/>
        </p:nvSpPr>
        <p:spPr>
          <a:xfrm>
            <a:off x="691544" y="2558111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2" y="0"/>
                </a:moveTo>
                <a:lnTo>
                  <a:pt x="0" y="1087296"/>
                </a:lnTo>
                <a:lnTo>
                  <a:pt x="3720" y="1098373"/>
                </a:lnTo>
                <a:lnTo>
                  <a:pt x="8493" y="1109807"/>
                </a:lnTo>
                <a:lnTo>
                  <a:pt x="14451" y="1121336"/>
                </a:lnTo>
                <a:lnTo>
                  <a:pt x="21729" y="1132699"/>
                </a:lnTo>
                <a:lnTo>
                  <a:pt x="3448452" y="52260"/>
                </a:lnTo>
                <a:lnTo>
                  <a:pt x="34484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3"/>
          <p:cNvSpPr/>
          <p:nvPr userDrawn="1"/>
        </p:nvSpPr>
        <p:spPr>
          <a:xfrm>
            <a:off x="770322" y="2672030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4" y="0"/>
                </a:moveTo>
                <a:lnTo>
                  <a:pt x="0" y="1062455"/>
                </a:lnTo>
                <a:lnTo>
                  <a:pt x="12609" y="1066459"/>
                </a:lnTo>
                <a:lnTo>
                  <a:pt x="26393" y="1069449"/>
                </a:lnTo>
                <a:lnTo>
                  <a:pt x="41401" y="1071320"/>
                </a:lnTo>
                <a:lnTo>
                  <a:pt x="57683" y="1071967"/>
                </a:lnTo>
                <a:lnTo>
                  <a:pt x="135572" y="1071967"/>
                </a:lnTo>
                <a:lnTo>
                  <a:pt x="3369674" y="52260"/>
                </a:lnTo>
                <a:lnTo>
                  <a:pt x="33696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4"/>
          <p:cNvSpPr/>
          <p:nvPr userDrawn="1"/>
        </p:nvSpPr>
        <p:spPr>
          <a:xfrm>
            <a:off x="770322" y="2672030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4" y="0"/>
                </a:moveTo>
                <a:lnTo>
                  <a:pt x="0" y="1062455"/>
                </a:lnTo>
                <a:lnTo>
                  <a:pt x="12609" y="1066459"/>
                </a:lnTo>
                <a:lnTo>
                  <a:pt x="26393" y="1069449"/>
                </a:lnTo>
                <a:lnTo>
                  <a:pt x="41401" y="1071320"/>
                </a:lnTo>
                <a:lnTo>
                  <a:pt x="57683" y="1071967"/>
                </a:lnTo>
                <a:lnTo>
                  <a:pt x="135572" y="1071967"/>
                </a:lnTo>
                <a:lnTo>
                  <a:pt x="3369674" y="52260"/>
                </a:lnTo>
                <a:lnTo>
                  <a:pt x="33696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35"/>
          <p:cNvSpPr/>
          <p:nvPr userDrawn="1"/>
        </p:nvSpPr>
        <p:spPr>
          <a:xfrm>
            <a:off x="1101470" y="2785952"/>
            <a:ext cx="3039110" cy="958215"/>
          </a:xfrm>
          <a:custGeom>
            <a:avLst/>
            <a:gdLst/>
            <a:ahLst/>
            <a:cxnLst/>
            <a:rect l="l" t="t" r="r" b="b"/>
            <a:pathLst>
              <a:path w="3039110" h="958214">
                <a:moveTo>
                  <a:pt x="3038526" y="0"/>
                </a:moveTo>
                <a:lnTo>
                  <a:pt x="0" y="958046"/>
                </a:lnTo>
                <a:lnTo>
                  <a:pt x="165747" y="958046"/>
                </a:lnTo>
                <a:lnTo>
                  <a:pt x="3038526" y="52260"/>
                </a:lnTo>
                <a:lnTo>
                  <a:pt x="303852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36"/>
          <p:cNvSpPr/>
          <p:nvPr userDrawn="1"/>
        </p:nvSpPr>
        <p:spPr>
          <a:xfrm>
            <a:off x="1101470" y="2785952"/>
            <a:ext cx="3039110" cy="958215"/>
          </a:xfrm>
          <a:custGeom>
            <a:avLst/>
            <a:gdLst/>
            <a:ahLst/>
            <a:cxnLst/>
            <a:rect l="l" t="t" r="r" b="b"/>
            <a:pathLst>
              <a:path w="3039110" h="958214">
                <a:moveTo>
                  <a:pt x="3038526" y="0"/>
                </a:moveTo>
                <a:lnTo>
                  <a:pt x="0" y="958046"/>
                </a:lnTo>
                <a:lnTo>
                  <a:pt x="165747" y="958046"/>
                </a:lnTo>
                <a:lnTo>
                  <a:pt x="3038526" y="52260"/>
                </a:lnTo>
                <a:lnTo>
                  <a:pt x="303852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37"/>
          <p:cNvSpPr/>
          <p:nvPr userDrawn="1"/>
        </p:nvSpPr>
        <p:spPr>
          <a:xfrm>
            <a:off x="1462776" y="2899872"/>
            <a:ext cx="2677795" cy="844550"/>
          </a:xfrm>
          <a:custGeom>
            <a:avLst/>
            <a:gdLst/>
            <a:ahLst/>
            <a:cxnLst/>
            <a:rect l="l" t="t" r="r" b="b"/>
            <a:pathLst>
              <a:path w="2677795" h="844550">
                <a:moveTo>
                  <a:pt x="2677220" y="0"/>
                </a:moveTo>
                <a:lnTo>
                  <a:pt x="0" y="844125"/>
                </a:lnTo>
                <a:lnTo>
                  <a:pt x="165747" y="844125"/>
                </a:lnTo>
                <a:lnTo>
                  <a:pt x="2677220" y="52260"/>
                </a:lnTo>
                <a:lnTo>
                  <a:pt x="267722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38"/>
          <p:cNvSpPr/>
          <p:nvPr userDrawn="1"/>
        </p:nvSpPr>
        <p:spPr>
          <a:xfrm>
            <a:off x="1462776" y="2899872"/>
            <a:ext cx="2677795" cy="844550"/>
          </a:xfrm>
          <a:custGeom>
            <a:avLst/>
            <a:gdLst/>
            <a:ahLst/>
            <a:cxnLst/>
            <a:rect l="l" t="t" r="r" b="b"/>
            <a:pathLst>
              <a:path w="2677795" h="844550">
                <a:moveTo>
                  <a:pt x="2677220" y="0"/>
                </a:moveTo>
                <a:lnTo>
                  <a:pt x="0" y="844125"/>
                </a:lnTo>
                <a:lnTo>
                  <a:pt x="165747" y="844125"/>
                </a:lnTo>
                <a:lnTo>
                  <a:pt x="2677220" y="52260"/>
                </a:lnTo>
                <a:lnTo>
                  <a:pt x="267722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39"/>
          <p:cNvSpPr/>
          <p:nvPr userDrawn="1"/>
        </p:nvSpPr>
        <p:spPr>
          <a:xfrm>
            <a:off x="1824095" y="3013792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901" y="0"/>
                </a:moveTo>
                <a:lnTo>
                  <a:pt x="0" y="730205"/>
                </a:lnTo>
                <a:lnTo>
                  <a:pt x="165747" y="730205"/>
                </a:lnTo>
                <a:lnTo>
                  <a:pt x="2315901" y="52260"/>
                </a:lnTo>
                <a:lnTo>
                  <a:pt x="231590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0"/>
          <p:cNvSpPr/>
          <p:nvPr userDrawn="1"/>
        </p:nvSpPr>
        <p:spPr>
          <a:xfrm>
            <a:off x="1824095" y="3013792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901" y="0"/>
                </a:moveTo>
                <a:lnTo>
                  <a:pt x="0" y="730205"/>
                </a:lnTo>
                <a:lnTo>
                  <a:pt x="165747" y="730205"/>
                </a:lnTo>
                <a:lnTo>
                  <a:pt x="2315901" y="52260"/>
                </a:lnTo>
                <a:lnTo>
                  <a:pt x="231590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object 41"/>
          <p:cNvSpPr/>
          <p:nvPr userDrawn="1"/>
        </p:nvSpPr>
        <p:spPr>
          <a:xfrm>
            <a:off x="2185410" y="3127711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586" y="0"/>
                </a:moveTo>
                <a:lnTo>
                  <a:pt x="0" y="616286"/>
                </a:lnTo>
                <a:lnTo>
                  <a:pt x="165735" y="616286"/>
                </a:lnTo>
                <a:lnTo>
                  <a:pt x="1954586" y="52260"/>
                </a:lnTo>
                <a:lnTo>
                  <a:pt x="195458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2"/>
          <p:cNvSpPr/>
          <p:nvPr userDrawn="1"/>
        </p:nvSpPr>
        <p:spPr>
          <a:xfrm>
            <a:off x="2185410" y="3127711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586" y="0"/>
                </a:moveTo>
                <a:lnTo>
                  <a:pt x="0" y="616286"/>
                </a:lnTo>
                <a:lnTo>
                  <a:pt x="165735" y="616286"/>
                </a:lnTo>
                <a:lnTo>
                  <a:pt x="1954586" y="52260"/>
                </a:lnTo>
                <a:lnTo>
                  <a:pt x="195458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3"/>
          <p:cNvSpPr/>
          <p:nvPr userDrawn="1"/>
        </p:nvSpPr>
        <p:spPr>
          <a:xfrm>
            <a:off x="2546696" y="3241631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99" y="0"/>
                </a:moveTo>
                <a:lnTo>
                  <a:pt x="0" y="502359"/>
                </a:lnTo>
                <a:lnTo>
                  <a:pt x="165747" y="502359"/>
                </a:lnTo>
                <a:lnTo>
                  <a:pt x="1593299" y="52260"/>
                </a:lnTo>
                <a:lnTo>
                  <a:pt x="159329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object 44"/>
          <p:cNvSpPr/>
          <p:nvPr userDrawn="1"/>
        </p:nvSpPr>
        <p:spPr>
          <a:xfrm>
            <a:off x="2546696" y="3241631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99" y="0"/>
                </a:moveTo>
                <a:lnTo>
                  <a:pt x="0" y="502359"/>
                </a:lnTo>
                <a:lnTo>
                  <a:pt x="165747" y="502359"/>
                </a:lnTo>
                <a:lnTo>
                  <a:pt x="1593299" y="52260"/>
                </a:lnTo>
                <a:lnTo>
                  <a:pt x="159329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45"/>
          <p:cNvSpPr/>
          <p:nvPr userDrawn="1"/>
        </p:nvSpPr>
        <p:spPr>
          <a:xfrm>
            <a:off x="2908011" y="3355553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84" y="0"/>
                </a:moveTo>
                <a:lnTo>
                  <a:pt x="0" y="388440"/>
                </a:lnTo>
                <a:lnTo>
                  <a:pt x="165735" y="388440"/>
                </a:lnTo>
                <a:lnTo>
                  <a:pt x="1231984" y="52260"/>
                </a:lnTo>
                <a:lnTo>
                  <a:pt x="123198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46"/>
          <p:cNvSpPr/>
          <p:nvPr userDrawn="1"/>
        </p:nvSpPr>
        <p:spPr>
          <a:xfrm>
            <a:off x="2908011" y="3355553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84" y="0"/>
                </a:moveTo>
                <a:lnTo>
                  <a:pt x="0" y="388440"/>
                </a:lnTo>
                <a:lnTo>
                  <a:pt x="165735" y="388440"/>
                </a:lnTo>
                <a:lnTo>
                  <a:pt x="1231984" y="52260"/>
                </a:lnTo>
                <a:lnTo>
                  <a:pt x="123198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object 47"/>
          <p:cNvSpPr/>
          <p:nvPr userDrawn="1"/>
        </p:nvSpPr>
        <p:spPr>
          <a:xfrm>
            <a:off x="3269314" y="3469473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82" y="0"/>
                </a:moveTo>
                <a:lnTo>
                  <a:pt x="0" y="274521"/>
                </a:lnTo>
                <a:lnTo>
                  <a:pt x="165747" y="274521"/>
                </a:lnTo>
                <a:lnTo>
                  <a:pt x="870682" y="52260"/>
                </a:lnTo>
                <a:lnTo>
                  <a:pt x="87068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48"/>
          <p:cNvSpPr/>
          <p:nvPr userDrawn="1"/>
        </p:nvSpPr>
        <p:spPr>
          <a:xfrm>
            <a:off x="3269314" y="3469473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82" y="0"/>
                </a:moveTo>
                <a:lnTo>
                  <a:pt x="0" y="274521"/>
                </a:lnTo>
                <a:lnTo>
                  <a:pt x="165747" y="274521"/>
                </a:lnTo>
                <a:lnTo>
                  <a:pt x="870682" y="52260"/>
                </a:lnTo>
                <a:lnTo>
                  <a:pt x="87068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49"/>
          <p:cNvSpPr/>
          <p:nvPr userDrawn="1"/>
        </p:nvSpPr>
        <p:spPr>
          <a:xfrm>
            <a:off x="3630616" y="3583392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80" y="0"/>
                </a:moveTo>
                <a:lnTo>
                  <a:pt x="0" y="160602"/>
                </a:lnTo>
                <a:lnTo>
                  <a:pt x="165758" y="160599"/>
                </a:lnTo>
                <a:lnTo>
                  <a:pt x="505828" y="53376"/>
                </a:lnTo>
                <a:lnTo>
                  <a:pt x="507353" y="44854"/>
                </a:lnTo>
                <a:lnTo>
                  <a:pt x="508468" y="35893"/>
                </a:lnTo>
                <a:lnTo>
                  <a:pt x="509090" y="27330"/>
                </a:lnTo>
                <a:lnTo>
                  <a:pt x="509380" y="16600"/>
                </a:lnTo>
                <a:lnTo>
                  <a:pt x="509380" y="0"/>
                </a:lnTo>
                <a:close/>
              </a:path>
              <a:path w="509904" h="160654">
                <a:moveTo>
                  <a:pt x="457758" y="130199"/>
                </a:moveTo>
                <a:lnTo>
                  <a:pt x="361314" y="160602"/>
                </a:lnTo>
                <a:lnTo>
                  <a:pt x="365594" y="160599"/>
                </a:lnTo>
                <a:lnTo>
                  <a:pt x="397927" y="159725"/>
                </a:lnTo>
                <a:lnTo>
                  <a:pt x="415226" y="156802"/>
                </a:lnTo>
                <a:lnTo>
                  <a:pt x="433076" y="147776"/>
                </a:lnTo>
                <a:lnTo>
                  <a:pt x="457758" y="1301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object 50"/>
          <p:cNvSpPr/>
          <p:nvPr userDrawn="1"/>
        </p:nvSpPr>
        <p:spPr>
          <a:xfrm>
            <a:off x="3630616" y="3583392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80" y="0"/>
                </a:moveTo>
                <a:lnTo>
                  <a:pt x="0" y="160602"/>
                </a:lnTo>
                <a:lnTo>
                  <a:pt x="165758" y="160599"/>
                </a:lnTo>
                <a:lnTo>
                  <a:pt x="505828" y="53376"/>
                </a:lnTo>
                <a:lnTo>
                  <a:pt x="507353" y="44854"/>
                </a:lnTo>
                <a:lnTo>
                  <a:pt x="508468" y="35893"/>
                </a:lnTo>
                <a:lnTo>
                  <a:pt x="509090" y="27330"/>
                </a:lnTo>
                <a:lnTo>
                  <a:pt x="509380" y="16600"/>
                </a:lnTo>
                <a:lnTo>
                  <a:pt x="509380" y="0"/>
                </a:lnTo>
                <a:close/>
              </a:path>
              <a:path w="509904" h="160654">
                <a:moveTo>
                  <a:pt x="457758" y="130199"/>
                </a:moveTo>
                <a:lnTo>
                  <a:pt x="361314" y="160602"/>
                </a:lnTo>
                <a:lnTo>
                  <a:pt x="365594" y="160599"/>
                </a:lnTo>
                <a:lnTo>
                  <a:pt x="397927" y="159725"/>
                </a:lnTo>
                <a:lnTo>
                  <a:pt x="415226" y="156802"/>
                </a:lnTo>
                <a:lnTo>
                  <a:pt x="433076" y="147776"/>
                </a:lnTo>
                <a:lnTo>
                  <a:pt x="457758" y="13019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1"/>
          <p:cNvSpPr/>
          <p:nvPr userDrawn="1"/>
        </p:nvSpPr>
        <p:spPr>
          <a:xfrm>
            <a:off x="791994" y="2015998"/>
            <a:ext cx="3240405" cy="1620520"/>
          </a:xfrm>
          <a:custGeom>
            <a:avLst/>
            <a:gdLst/>
            <a:ahLst/>
            <a:cxnLst/>
            <a:rect l="l" t="t" r="r" b="b"/>
            <a:pathLst>
              <a:path w="3240404" h="1620520">
                <a:moveTo>
                  <a:pt x="3096006" y="0"/>
                </a:moveTo>
                <a:lnTo>
                  <a:pt x="144005" y="0"/>
                </a:lnTo>
                <a:lnTo>
                  <a:pt x="60752" y="2250"/>
                </a:lnTo>
                <a:lnTo>
                  <a:pt x="18000" y="18000"/>
                </a:lnTo>
                <a:lnTo>
                  <a:pt x="2250" y="60752"/>
                </a:lnTo>
                <a:lnTo>
                  <a:pt x="0" y="144005"/>
                </a:lnTo>
                <a:lnTo>
                  <a:pt x="0" y="1475994"/>
                </a:lnTo>
                <a:lnTo>
                  <a:pt x="2250" y="1559247"/>
                </a:lnTo>
                <a:lnTo>
                  <a:pt x="18000" y="1601998"/>
                </a:lnTo>
                <a:lnTo>
                  <a:pt x="60752" y="1617749"/>
                </a:lnTo>
                <a:lnTo>
                  <a:pt x="144005" y="1619999"/>
                </a:lnTo>
                <a:lnTo>
                  <a:pt x="3096006" y="1619999"/>
                </a:lnTo>
                <a:lnTo>
                  <a:pt x="3179259" y="1617749"/>
                </a:lnTo>
                <a:lnTo>
                  <a:pt x="3222010" y="1601998"/>
                </a:lnTo>
                <a:lnTo>
                  <a:pt x="3237761" y="1559247"/>
                </a:lnTo>
                <a:lnTo>
                  <a:pt x="3240011" y="1475994"/>
                </a:lnTo>
                <a:lnTo>
                  <a:pt x="3240011" y="144005"/>
                </a:lnTo>
                <a:lnTo>
                  <a:pt x="3237761" y="60752"/>
                </a:lnTo>
                <a:lnTo>
                  <a:pt x="3222010" y="18000"/>
                </a:lnTo>
                <a:lnTo>
                  <a:pt x="3179259" y="2250"/>
                </a:lnTo>
                <a:lnTo>
                  <a:pt x="30960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object 52"/>
          <p:cNvSpPr/>
          <p:nvPr userDrawn="1"/>
        </p:nvSpPr>
        <p:spPr>
          <a:xfrm>
            <a:off x="147175" y="303236"/>
            <a:ext cx="0" cy="3693795"/>
          </a:xfrm>
          <a:custGeom>
            <a:avLst/>
            <a:gdLst/>
            <a:ahLst/>
            <a:cxnLst/>
            <a:rect l="l" t="t" r="r" b="b"/>
            <a:pathLst>
              <a:path h="3693795">
                <a:moveTo>
                  <a:pt x="0" y="0"/>
                </a:moveTo>
                <a:lnTo>
                  <a:pt x="0" y="3693541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object 53"/>
          <p:cNvSpPr/>
          <p:nvPr userDrawn="1"/>
        </p:nvSpPr>
        <p:spPr>
          <a:xfrm>
            <a:off x="299361" y="4100822"/>
            <a:ext cx="5428615" cy="0"/>
          </a:xfrm>
          <a:custGeom>
            <a:avLst/>
            <a:gdLst/>
            <a:ahLst/>
            <a:cxnLst/>
            <a:rect l="l" t="t" r="r" b="b"/>
            <a:pathLst>
              <a:path w="5428615">
                <a:moveTo>
                  <a:pt x="0" y="0"/>
                </a:moveTo>
                <a:lnTo>
                  <a:pt x="5428005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object 54"/>
          <p:cNvSpPr/>
          <p:nvPr userDrawn="1"/>
        </p:nvSpPr>
        <p:spPr>
          <a:xfrm>
            <a:off x="5828824" y="251216"/>
            <a:ext cx="0" cy="3693795"/>
          </a:xfrm>
          <a:custGeom>
            <a:avLst/>
            <a:gdLst/>
            <a:ahLst/>
            <a:cxnLst/>
            <a:rect l="l" t="t" r="r" b="b"/>
            <a:pathLst>
              <a:path h="3693795">
                <a:moveTo>
                  <a:pt x="0" y="369354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object 55"/>
          <p:cNvSpPr/>
          <p:nvPr userDrawn="1"/>
        </p:nvSpPr>
        <p:spPr>
          <a:xfrm>
            <a:off x="248632" y="147171"/>
            <a:ext cx="5428615" cy="0"/>
          </a:xfrm>
          <a:custGeom>
            <a:avLst/>
            <a:gdLst/>
            <a:ahLst/>
            <a:cxnLst/>
            <a:rect l="l" t="t" r="r" b="b"/>
            <a:pathLst>
              <a:path w="5428615">
                <a:moveTo>
                  <a:pt x="5428005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object 56"/>
          <p:cNvSpPr/>
          <p:nvPr userDrawn="1"/>
        </p:nvSpPr>
        <p:spPr>
          <a:xfrm>
            <a:off x="147175" y="4048800"/>
            <a:ext cx="50800" cy="52069"/>
          </a:xfrm>
          <a:custGeom>
            <a:avLst/>
            <a:gdLst/>
            <a:ahLst/>
            <a:cxnLst/>
            <a:rect l="l" t="t" r="r" b="b"/>
            <a:pathLst>
              <a:path w="50800" h="52070">
                <a:moveTo>
                  <a:pt x="0" y="0"/>
                </a:moveTo>
                <a:lnTo>
                  <a:pt x="0" y="52019"/>
                </a:lnTo>
                <a:lnTo>
                  <a:pt x="50723" y="52019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object 57"/>
          <p:cNvSpPr/>
          <p:nvPr userDrawn="1"/>
        </p:nvSpPr>
        <p:spPr>
          <a:xfrm>
            <a:off x="5778101" y="4048800"/>
            <a:ext cx="50800" cy="52069"/>
          </a:xfrm>
          <a:custGeom>
            <a:avLst/>
            <a:gdLst/>
            <a:ahLst/>
            <a:cxnLst/>
            <a:rect l="l" t="t" r="r" b="b"/>
            <a:pathLst>
              <a:path w="50800" h="52070">
                <a:moveTo>
                  <a:pt x="0" y="52019"/>
                </a:moveTo>
                <a:lnTo>
                  <a:pt x="50723" y="52019"/>
                </a:lnTo>
                <a:lnTo>
                  <a:pt x="50723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object 58"/>
          <p:cNvSpPr/>
          <p:nvPr userDrawn="1"/>
        </p:nvSpPr>
        <p:spPr>
          <a:xfrm>
            <a:off x="5778101" y="147170"/>
            <a:ext cx="50800" cy="52069"/>
          </a:xfrm>
          <a:custGeom>
            <a:avLst/>
            <a:gdLst/>
            <a:ahLst/>
            <a:cxnLst/>
            <a:rect l="l" t="t" r="r" b="b"/>
            <a:pathLst>
              <a:path w="50800" h="52069">
                <a:moveTo>
                  <a:pt x="50723" y="52019"/>
                </a:moveTo>
                <a:lnTo>
                  <a:pt x="50723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object 59"/>
          <p:cNvSpPr/>
          <p:nvPr userDrawn="1"/>
        </p:nvSpPr>
        <p:spPr>
          <a:xfrm>
            <a:off x="147175" y="147170"/>
            <a:ext cx="50800" cy="52069"/>
          </a:xfrm>
          <a:custGeom>
            <a:avLst/>
            <a:gdLst/>
            <a:ahLst/>
            <a:cxnLst/>
            <a:rect l="l" t="t" r="r" b="b"/>
            <a:pathLst>
              <a:path w="50800" h="52069">
                <a:moveTo>
                  <a:pt x="50723" y="0"/>
                </a:moveTo>
                <a:lnTo>
                  <a:pt x="0" y="0"/>
                </a:lnTo>
                <a:lnTo>
                  <a:pt x="0" y="52019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object 60"/>
          <p:cNvSpPr/>
          <p:nvPr userDrawn="1"/>
        </p:nvSpPr>
        <p:spPr>
          <a:xfrm>
            <a:off x="75171" y="75171"/>
            <a:ext cx="5826125" cy="4097654"/>
          </a:xfrm>
          <a:custGeom>
            <a:avLst/>
            <a:gdLst/>
            <a:ahLst/>
            <a:cxnLst/>
            <a:rect l="l" t="t" r="r" b="b"/>
            <a:pathLst>
              <a:path w="5826125" h="4097654">
                <a:moveTo>
                  <a:pt x="0" y="4097655"/>
                </a:moveTo>
                <a:lnTo>
                  <a:pt x="5825655" y="4097655"/>
                </a:lnTo>
                <a:lnTo>
                  <a:pt x="5825655" y="0"/>
                </a:lnTo>
                <a:lnTo>
                  <a:pt x="0" y="0"/>
                </a:lnTo>
                <a:lnTo>
                  <a:pt x="0" y="4097655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object 2"/>
          <p:cNvSpPr/>
          <p:nvPr userDrawn="1"/>
        </p:nvSpPr>
        <p:spPr>
          <a:xfrm>
            <a:off x="4938871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7" name="object 3"/>
          <p:cNvSpPr/>
          <p:nvPr userDrawn="1"/>
        </p:nvSpPr>
        <p:spPr>
          <a:xfrm>
            <a:off x="4463958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object 4"/>
          <p:cNvSpPr/>
          <p:nvPr userDrawn="1"/>
        </p:nvSpPr>
        <p:spPr>
          <a:xfrm>
            <a:off x="4463958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object 5"/>
          <p:cNvSpPr/>
          <p:nvPr userDrawn="1"/>
        </p:nvSpPr>
        <p:spPr>
          <a:xfrm>
            <a:off x="3989058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18" y="0"/>
                </a:moveTo>
                <a:lnTo>
                  <a:pt x="570877" y="0"/>
                </a:lnTo>
                <a:lnTo>
                  <a:pt x="0" y="179997"/>
                </a:lnTo>
                <a:lnTo>
                  <a:pt x="217741" y="179997"/>
                </a:lnTo>
                <a:lnTo>
                  <a:pt x="78861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0" name="object 6"/>
          <p:cNvSpPr/>
          <p:nvPr userDrawn="1"/>
        </p:nvSpPr>
        <p:spPr>
          <a:xfrm>
            <a:off x="3989058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18" y="0"/>
                </a:moveTo>
                <a:lnTo>
                  <a:pt x="570877" y="0"/>
                </a:lnTo>
                <a:lnTo>
                  <a:pt x="0" y="179997"/>
                </a:lnTo>
                <a:lnTo>
                  <a:pt x="217741" y="179997"/>
                </a:lnTo>
                <a:lnTo>
                  <a:pt x="78861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object 7"/>
          <p:cNvSpPr/>
          <p:nvPr userDrawn="1"/>
        </p:nvSpPr>
        <p:spPr>
          <a:xfrm>
            <a:off x="3514139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object 8"/>
          <p:cNvSpPr/>
          <p:nvPr userDrawn="1"/>
        </p:nvSpPr>
        <p:spPr>
          <a:xfrm>
            <a:off x="3514139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3" name="object 9"/>
          <p:cNvSpPr/>
          <p:nvPr userDrawn="1"/>
        </p:nvSpPr>
        <p:spPr>
          <a:xfrm>
            <a:off x="3039233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4" name="object 10"/>
          <p:cNvSpPr/>
          <p:nvPr userDrawn="1"/>
        </p:nvSpPr>
        <p:spPr>
          <a:xfrm>
            <a:off x="3039233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5" name="object 11"/>
          <p:cNvSpPr/>
          <p:nvPr userDrawn="1"/>
        </p:nvSpPr>
        <p:spPr>
          <a:xfrm>
            <a:off x="2564323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6" name="object 12"/>
          <p:cNvSpPr/>
          <p:nvPr userDrawn="1"/>
        </p:nvSpPr>
        <p:spPr>
          <a:xfrm>
            <a:off x="2564323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7" name="object 13"/>
          <p:cNvSpPr/>
          <p:nvPr userDrawn="1"/>
        </p:nvSpPr>
        <p:spPr>
          <a:xfrm>
            <a:off x="2089410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8" name="object 14"/>
          <p:cNvSpPr/>
          <p:nvPr userDrawn="1"/>
        </p:nvSpPr>
        <p:spPr>
          <a:xfrm>
            <a:off x="2089410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9" name="object 15"/>
          <p:cNvSpPr/>
          <p:nvPr userDrawn="1"/>
        </p:nvSpPr>
        <p:spPr>
          <a:xfrm>
            <a:off x="1614501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0" name="object 16"/>
          <p:cNvSpPr/>
          <p:nvPr userDrawn="1"/>
        </p:nvSpPr>
        <p:spPr>
          <a:xfrm>
            <a:off x="1614501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1" name="object 17"/>
          <p:cNvSpPr/>
          <p:nvPr userDrawn="1"/>
        </p:nvSpPr>
        <p:spPr>
          <a:xfrm>
            <a:off x="1139595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2" name="object 18"/>
          <p:cNvSpPr/>
          <p:nvPr userDrawn="1"/>
        </p:nvSpPr>
        <p:spPr>
          <a:xfrm>
            <a:off x="1139595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40">
                <a:moveTo>
                  <a:pt x="788631" y="0"/>
                </a:moveTo>
                <a:lnTo>
                  <a:pt x="570890" y="0"/>
                </a:lnTo>
                <a:lnTo>
                  <a:pt x="0" y="179997"/>
                </a:lnTo>
                <a:lnTo>
                  <a:pt x="217754" y="179997"/>
                </a:lnTo>
                <a:lnTo>
                  <a:pt x="7886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3" name="object 19"/>
          <p:cNvSpPr/>
          <p:nvPr userDrawn="1"/>
        </p:nvSpPr>
        <p:spPr>
          <a:xfrm>
            <a:off x="664700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40">
                <a:moveTo>
                  <a:pt x="788618" y="0"/>
                </a:moveTo>
                <a:lnTo>
                  <a:pt x="570877" y="0"/>
                </a:lnTo>
                <a:lnTo>
                  <a:pt x="0" y="179997"/>
                </a:lnTo>
                <a:lnTo>
                  <a:pt x="217741" y="179997"/>
                </a:lnTo>
                <a:lnTo>
                  <a:pt x="78861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4" name="object 20"/>
          <p:cNvSpPr/>
          <p:nvPr userDrawn="1"/>
        </p:nvSpPr>
        <p:spPr>
          <a:xfrm>
            <a:off x="664700" y="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40">
                <a:moveTo>
                  <a:pt x="788618" y="0"/>
                </a:moveTo>
                <a:lnTo>
                  <a:pt x="570877" y="0"/>
                </a:lnTo>
                <a:lnTo>
                  <a:pt x="0" y="179997"/>
                </a:lnTo>
                <a:lnTo>
                  <a:pt x="217741" y="179997"/>
                </a:lnTo>
                <a:lnTo>
                  <a:pt x="78861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5" name="object 21"/>
          <p:cNvSpPr/>
          <p:nvPr userDrawn="1"/>
        </p:nvSpPr>
        <p:spPr>
          <a:xfrm>
            <a:off x="0" y="0"/>
            <a:ext cx="978535" cy="308610"/>
          </a:xfrm>
          <a:custGeom>
            <a:avLst/>
            <a:gdLst/>
            <a:ahLst/>
            <a:cxnLst/>
            <a:rect l="l" t="t" r="r" b="b"/>
            <a:pathLst>
              <a:path w="978535" h="308610">
                <a:moveTo>
                  <a:pt x="978407" y="0"/>
                </a:moveTo>
                <a:lnTo>
                  <a:pt x="760666" y="0"/>
                </a:lnTo>
                <a:lnTo>
                  <a:pt x="0" y="239839"/>
                </a:lnTo>
                <a:lnTo>
                  <a:pt x="0" y="308495"/>
                </a:lnTo>
                <a:lnTo>
                  <a:pt x="238353" y="233337"/>
                </a:lnTo>
                <a:lnTo>
                  <a:pt x="220992" y="179997"/>
                </a:lnTo>
                <a:lnTo>
                  <a:pt x="407530" y="179997"/>
                </a:lnTo>
                <a:lnTo>
                  <a:pt x="9784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6" name="object 22"/>
          <p:cNvSpPr/>
          <p:nvPr userDrawn="1"/>
        </p:nvSpPr>
        <p:spPr>
          <a:xfrm>
            <a:off x="0" y="0"/>
            <a:ext cx="978535" cy="308610"/>
          </a:xfrm>
          <a:custGeom>
            <a:avLst/>
            <a:gdLst/>
            <a:ahLst/>
            <a:cxnLst/>
            <a:rect l="l" t="t" r="r" b="b"/>
            <a:pathLst>
              <a:path w="978535" h="308610">
                <a:moveTo>
                  <a:pt x="978407" y="0"/>
                </a:moveTo>
                <a:lnTo>
                  <a:pt x="760666" y="0"/>
                </a:lnTo>
                <a:lnTo>
                  <a:pt x="0" y="239839"/>
                </a:lnTo>
                <a:lnTo>
                  <a:pt x="0" y="308495"/>
                </a:lnTo>
                <a:lnTo>
                  <a:pt x="238353" y="233337"/>
                </a:lnTo>
                <a:lnTo>
                  <a:pt x="220992" y="179997"/>
                </a:lnTo>
                <a:lnTo>
                  <a:pt x="407530" y="179997"/>
                </a:lnTo>
                <a:lnTo>
                  <a:pt x="9784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7" name="object 23"/>
          <p:cNvSpPr/>
          <p:nvPr userDrawn="1"/>
        </p:nvSpPr>
        <p:spPr>
          <a:xfrm>
            <a:off x="0" y="0"/>
            <a:ext cx="503555" cy="158750"/>
          </a:xfrm>
          <a:custGeom>
            <a:avLst/>
            <a:gdLst/>
            <a:ahLst/>
            <a:cxnLst/>
            <a:rect l="l" t="t" r="r" b="b"/>
            <a:pathLst>
              <a:path w="503555" h="158750">
                <a:moveTo>
                  <a:pt x="503501" y="0"/>
                </a:moveTo>
                <a:lnTo>
                  <a:pt x="285759" y="0"/>
                </a:lnTo>
                <a:lnTo>
                  <a:pt x="0" y="90092"/>
                </a:lnTo>
                <a:lnTo>
                  <a:pt x="0" y="158749"/>
                </a:lnTo>
                <a:lnTo>
                  <a:pt x="50350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8" name="object 24"/>
          <p:cNvSpPr/>
          <p:nvPr userDrawn="1"/>
        </p:nvSpPr>
        <p:spPr>
          <a:xfrm>
            <a:off x="0" y="0"/>
            <a:ext cx="503555" cy="158750"/>
          </a:xfrm>
          <a:custGeom>
            <a:avLst/>
            <a:gdLst/>
            <a:ahLst/>
            <a:cxnLst/>
            <a:rect l="l" t="t" r="r" b="b"/>
            <a:pathLst>
              <a:path w="503555" h="158750">
                <a:moveTo>
                  <a:pt x="503501" y="0"/>
                </a:moveTo>
                <a:lnTo>
                  <a:pt x="285759" y="0"/>
                </a:lnTo>
                <a:lnTo>
                  <a:pt x="0" y="90092"/>
                </a:lnTo>
                <a:lnTo>
                  <a:pt x="0" y="158749"/>
                </a:lnTo>
                <a:lnTo>
                  <a:pt x="50350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9" name="object 25"/>
          <p:cNvSpPr/>
          <p:nvPr userDrawn="1"/>
        </p:nvSpPr>
        <p:spPr>
          <a:xfrm>
            <a:off x="1" y="0"/>
            <a:ext cx="5975985" cy="180340"/>
          </a:xfrm>
          <a:custGeom>
            <a:avLst/>
            <a:gdLst/>
            <a:ahLst/>
            <a:cxnLst/>
            <a:rect l="l" t="t" r="r" b="b"/>
            <a:pathLst>
              <a:path w="5975985" h="180340">
                <a:moveTo>
                  <a:pt x="28587" y="0"/>
                </a:moveTo>
                <a:lnTo>
                  <a:pt x="0" y="0"/>
                </a:lnTo>
                <a:lnTo>
                  <a:pt x="0" y="9016"/>
                </a:lnTo>
                <a:lnTo>
                  <a:pt x="28587" y="0"/>
                </a:lnTo>
                <a:close/>
              </a:path>
              <a:path w="5975985" h="180340">
                <a:moveTo>
                  <a:pt x="5975996" y="2730"/>
                </a:moveTo>
                <a:lnTo>
                  <a:pt x="5413781" y="179997"/>
                </a:lnTo>
                <a:lnTo>
                  <a:pt x="5631522" y="179997"/>
                </a:lnTo>
                <a:lnTo>
                  <a:pt x="5975996" y="71387"/>
                </a:lnTo>
                <a:lnTo>
                  <a:pt x="5975996" y="273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0" name="object 26"/>
          <p:cNvSpPr/>
          <p:nvPr userDrawn="1"/>
        </p:nvSpPr>
        <p:spPr>
          <a:xfrm>
            <a:off x="1" y="0"/>
            <a:ext cx="5975985" cy="180340"/>
          </a:xfrm>
          <a:custGeom>
            <a:avLst/>
            <a:gdLst/>
            <a:ahLst/>
            <a:cxnLst/>
            <a:rect l="l" t="t" r="r" b="b"/>
            <a:pathLst>
              <a:path w="5975985" h="180340">
                <a:moveTo>
                  <a:pt x="28587" y="0"/>
                </a:moveTo>
                <a:lnTo>
                  <a:pt x="0" y="0"/>
                </a:lnTo>
                <a:lnTo>
                  <a:pt x="0" y="9016"/>
                </a:lnTo>
                <a:lnTo>
                  <a:pt x="28587" y="0"/>
                </a:lnTo>
                <a:close/>
              </a:path>
              <a:path w="5975985" h="180340">
                <a:moveTo>
                  <a:pt x="5975996" y="2730"/>
                </a:moveTo>
                <a:lnTo>
                  <a:pt x="5413781" y="179997"/>
                </a:lnTo>
                <a:lnTo>
                  <a:pt x="5631522" y="179997"/>
                </a:lnTo>
                <a:lnTo>
                  <a:pt x="5975996" y="71387"/>
                </a:lnTo>
                <a:lnTo>
                  <a:pt x="5975996" y="273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1" name="object 27"/>
          <p:cNvSpPr/>
          <p:nvPr userDrawn="1"/>
        </p:nvSpPr>
        <p:spPr>
          <a:xfrm>
            <a:off x="5714840" y="152471"/>
            <a:ext cx="261620" cy="151130"/>
          </a:xfrm>
          <a:custGeom>
            <a:avLst/>
            <a:gdLst/>
            <a:ahLst/>
            <a:cxnLst/>
            <a:rect l="l" t="t" r="r" b="b"/>
            <a:pathLst>
              <a:path w="261620" h="151129">
                <a:moveTo>
                  <a:pt x="261157" y="0"/>
                </a:moveTo>
                <a:lnTo>
                  <a:pt x="173824" y="27538"/>
                </a:lnTo>
                <a:lnTo>
                  <a:pt x="261157" y="27538"/>
                </a:lnTo>
                <a:lnTo>
                  <a:pt x="261157" y="0"/>
                </a:lnTo>
                <a:close/>
              </a:path>
              <a:path w="261620" h="151129">
                <a:moveTo>
                  <a:pt x="261157" y="27538"/>
                </a:moveTo>
                <a:lnTo>
                  <a:pt x="173824" y="27538"/>
                </a:lnTo>
                <a:lnTo>
                  <a:pt x="24903" y="74496"/>
                </a:lnTo>
                <a:lnTo>
                  <a:pt x="0" y="151001"/>
                </a:lnTo>
                <a:lnTo>
                  <a:pt x="261157" y="68656"/>
                </a:lnTo>
                <a:lnTo>
                  <a:pt x="261157" y="2753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2" name="object 28"/>
          <p:cNvSpPr/>
          <p:nvPr userDrawn="1"/>
        </p:nvSpPr>
        <p:spPr>
          <a:xfrm>
            <a:off x="5714840" y="152471"/>
            <a:ext cx="261620" cy="151130"/>
          </a:xfrm>
          <a:custGeom>
            <a:avLst/>
            <a:gdLst/>
            <a:ahLst/>
            <a:cxnLst/>
            <a:rect l="l" t="t" r="r" b="b"/>
            <a:pathLst>
              <a:path w="261620" h="151129">
                <a:moveTo>
                  <a:pt x="261157" y="0"/>
                </a:moveTo>
                <a:lnTo>
                  <a:pt x="173824" y="27538"/>
                </a:lnTo>
                <a:lnTo>
                  <a:pt x="261157" y="27538"/>
                </a:lnTo>
                <a:lnTo>
                  <a:pt x="261157" y="0"/>
                </a:lnTo>
                <a:close/>
              </a:path>
              <a:path w="261620" h="151129">
                <a:moveTo>
                  <a:pt x="261157" y="27538"/>
                </a:moveTo>
                <a:lnTo>
                  <a:pt x="173824" y="27538"/>
                </a:lnTo>
                <a:lnTo>
                  <a:pt x="24903" y="74496"/>
                </a:lnTo>
                <a:lnTo>
                  <a:pt x="0" y="151001"/>
                </a:lnTo>
                <a:lnTo>
                  <a:pt x="261157" y="68656"/>
                </a:lnTo>
                <a:lnTo>
                  <a:pt x="261157" y="2753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3" name="object 29"/>
          <p:cNvSpPr/>
          <p:nvPr userDrawn="1"/>
        </p:nvSpPr>
        <p:spPr>
          <a:xfrm>
            <a:off x="5660525" y="302209"/>
            <a:ext cx="315595" cy="168275"/>
          </a:xfrm>
          <a:custGeom>
            <a:avLst/>
            <a:gdLst/>
            <a:ahLst/>
            <a:cxnLst/>
            <a:rect l="l" t="t" r="r" b="b"/>
            <a:pathLst>
              <a:path w="315595" h="168275">
                <a:moveTo>
                  <a:pt x="315472" y="0"/>
                </a:moveTo>
                <a:lnTo>
                  <a:pt x="24903" y="91615"/>
                </a:lnTo>
                <a:lnTo>
                  <a:pt x="0" y="168120"/>
                </a:lnTo>
                <a:lnTo>
                  <a:pt x="315472" y="68656"/>
                </a:lnTo>
                <a:lnTo>
                  <a:pt x="3154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4" name="object 30"/>
          <p:cNvSpPr/>
          <p:nvPr userDrawn="1"/>
        </p:nvSpPr>
        <p:spPr>
          <a:xfrm>
            <a:off x="0" y="306875"/>
            <a:ext cx="282575" cy="151765"/>
          </a:xfrm>
          <a:custGeom>
            <a:avLst/>
            <a:gdLst/>
            <a:ahLst/>
            <a:cxnLst/>
            <a:rect l="l" t="t" r="r" b="b"/>
            <a:pathLst>
              <a:path w="282575" h="151765">
                <a:moveTo>
                  <a:pt x="262291" y="0"/>
                </a:moveTo>
                <a:lnTo>
                  <a:pt x="0" y="82702"/>
                </a:lnTo>
                <a:lnTo>
                  <a:pt x="0" y="151358"/>
                </a:lnTo>
                <a:lnTo>
                  <a:pt x="282559" y="62268"/>
                </a:lnTo>
                <a:lnTo>
                  <a:pt x="26229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5" name="object 31"/>
          <p:cNvSpPr/>
          <p:nvPr userDrawn="1"/>
        </p:nvSpPr>
        <p:spPr>
          <a:xfrm>
            <a:off x="0" y="442676"/>
            <a:ext cx="327025" cy="165735"/>
          </a:xfrm>
          <a:custGeom>
            <a:avLst/>
            <a:gdLst/>
            <a:ahLst/>
            <a:cxnLst/>
            <a:rect l="l" t="t" r="r" b="b"/>
            <a:pathLst>
              <a:path w="327025" h="165734">
                <a:moveTo>
                  <a:pt x="306489" y="0"/>
                </a:moveTo>
                <a:lnTo>
                  <a:pt x="0" y="96634"/>
                </a:lnTo>
                <a:lnTo>
                  <a:pt x="0" y="165290"/>
                </a:lnTo>
                <a:lnTo>
                  <a:pt x="326755" y="62268"/>
                </a:lnTo>
                <a:lnTo>
                  <a:pt x="30648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6" name="object 32"/>
          <p:cNvSpPr/>
          <p:nvPr userDrawn="1"/>
        </p:nvSpPr>
        <p:spPr>
          <a:xfrm>
            <a:off x="0" y="442676"/>
            <a:ext cx="327025" cy="165735"/>
          </a:xfrm>
          <a:custGeom>
            <a:avLst/>
            <a:gdLst/>
            <a:ahLst/>
            <a:cxnLst/>
            <a:rect l="l" t="t" r="r" b="b"/>
            <a:pathLst>
              <a:path w="327025" h="165734">
                <a:moveTo>
                  <a:pt x="306489" y="0"/>
                </a:moveTo>
                <a:lnTo>
                  <a:pt x="0" y="96634"/>
                </a:lnTo>
                <a:lnTo>
                  <a:pt x="0" y="165290"/>
                </a:lnTo>
                <a:lnTo>
                  <a:pt x="326755" y="62268"/>
                </a:lnTo>
                <a:lnTo>
                  <a:pt x="30648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7" name="object 33"/>
          <p:cNvSpPr/>
          <p:nvPr userDrawn="1"/>
        </p:nvSpPr>
        <p:spPr>
          <a:xfrm>
            <a:off x="5606204" y="451949"/>
            <a:ext cx="370205" cy="185420"/>
          </a:xfrm>
          <a:custGeom>
            <a:avLst/>
            <a:gdLst/>
            <a:ahLst/>
            <a:cxnLst/>
            <a:rect l="l" t="t" r="r" b="b"/>
            <a:pathLst>
              <a:path w="370204" h="185420">
                <a:moveTo>
                  <a:pt x="369793" y="0"/>
                </a:moveTo>
                <a:lnTo>
                  <a:pt x="24903" y="108748"/>
                </a:lnTo>
                <a:lnTo>
                  <a:pt x="0" y="185253"/>
                </a:lnTo>
                <a:lnTo>
                  <a:pt x="369793" y="68656"/>
                </a:lnTo>
                <a:lnTo>
                  <a:pt x="36979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8" name="object 34"/>
          <p:cNvSpPr/>
          <p:nvPr userDrawn="1"/>
        </p:nvSpPr>
        <p:spPr>
          <a:xfrm>
            <a:off x="5606204" y="451949"/>
            <a:ext cx="370205" cy="185420"/>
          </a:xfrm>
          <a:custGeom>
            <a:avLst/>
            <a:gdLst/>
            <a:ahLst/>
            <a:cxnLst/>
            <a:rect l="l" t="t" r="r" b="b"/>
            <a:pathLst>
              <a:path w="370204" h="185420">
                <a:moveTo>
                  <a:pt x="369793" y="0"/>
                </a:moveTo>
                <a:lnTo>
                  <a:pt x="24903" y="108748"/>
                </a:lnTo>
                <a:lnTo>
                  <a:pt x="0" y="185253"/>
                </a:lnTo>
                <a:lnTo>
                  <a:pt x="369793" y="68656"/>
                </a:lnTo>
                <a:lnTo>
                  <a:pt x="36979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9" name="object 35"/>
          <p:cNvSpPr/>
          <p:nvPr userDrawn="1"/>
        </p:nvSpPr>
        <p:spPr>
          <a:xfrm>
            <a:off x="1" y="578478"/>
            <a:ext cx="371475" cy="179705"/>
          </a:xfrm>
          <a:custGeom>
            <a:avLst/>
            <a:gdLst/>
            <a:ahLst/>
            <a:cxnLst/>
            <a:rect l="l" t="t" r="r" b="b"/>
            <a:pathLst>
              <a:path w="371475" h="179704">
                <a:moveTo>
                  <a:pt x="350685" y="0"/>
                </a:moveTo>
                <a:lnTo>
                  <a:pt x="0" y="110566"/>
                </a:lnTo>
                <a:lnTo>
                  <a:pt x="0" y="179222"/>
                </a:lnTo>
                <a:lnTo>
                  <a:pt x="370951" y="62268"/>
                </a:lnTo>
                <a:lnTo>
                  <a:pt x="35068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0" name="object 36"/>
          <p:cNvSpPr/>
          <p:nvPr userDrawn="1"/>
        </p:nvSpPr>
        <p:spPr>
          <a:xfrm>
            <a:off x="1" y="578478"/>
            <a:ext cx="371475" cy="179705"/>
          </a:xfrm>
          <a:custGeom>
            <a:avLst/>
            <a:gdLst/>
            <a:ahLst/>
            <a:cxnLst/>
            <a:rect l="l" t="t" r="r" b="b"/>
            <a:pathLst>
              <a:path w="371475" h="179704">
                <a:moveTo>
                  <a:pt x="350685" y="0"/>
                </a:moveTo>
                <a:lnTo>
                  <a:pt x="0" y="110566"/>
                </a:lnTo>
                <a:lnTo>
                  <a:pt x="0" y="179222"/>
                </a:lnTo>
                <a:lnTo>
                  <a:pt x="370951" y="62268"/>
                </a:lnTo>
                <a:lnTo>
                  <a:pt x="35068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1" name="object 37"/>
          <p:cNvSpPr/>
          <p:nvPr userDrawn="1"/>
        </p:nvSpPr>
        <p:spPr>
          <a:xfrm>
            <a:off x="2574608" y="601685"/>
            <a:ext cx="3401695" cy="1106805"/>
          </a:xfrm>
          <a:custGeom>
            <a:avLst/>
            <a:gdLst/>
            <a:ahLst/>
            <a:cxnLst/>
            <a:rect l="l" t="t" r="r" b="b"/>
            <a:pathLst>
              <a:path w="3401695" h="1106805">
                <a:moveTo>
                  <a:pt x="3401389" y="0"/>
                </a:moveTo>
                <a:lnTo>
                  <a:pt x="3000806" y="126301"/>
                </a:lnTo>
                <a:lnTo>
                  <a:pt x="2997982" y="130760"/>
                </a:lnTo>
                <a:lnTo>
                  <a:pt x="2996339" y="134351"/>
                </a:lnTo>
                <a:lnTo>
                  <a:pt x="2993188" y="138331"/>
                </a:lnTo>
                <a:lnTo>
                  <a:pt x="2989355" y="144383"/>
                </a:lnTo>
                <a:lnTo>
                  <a:pt x="2983860" y="150114"/>
                </a:lnTo>
                <a:lnTo>
                  <a:pt x="2980571" y="154269"/>
                </a:lnTo>
                <a:lnTo>
                  <a:pt x="2977787" y="156448"/>
                </a:lnTo>
                <a:lnTo>
                  <a:pt x="2974586" y="159786"/>
                </a:lnTo>
                <a:lnTo>
                  <a:pt x="2965065" y="166403"/>
                </a:lnTo>
                <a:lnTo>
                  <a:pt x="2960511" y="169967"/>
                </a:lnTo>
                <a:lnTo>
                  <a:pt x="2958865" y="170712"/>
                </a:lnTo>
                <a:lnTo>
                  <a:pt x="2956985" y="172019"/>
                </a:lnTo>
                <a:lnTo>
                  <a:pt x="2937039" y="180596"/>
                </a:lnTo>
                <a:lnTo>
                  <a:pt x="651482" y="901239"/>
                </a:lnTo>
                <a:lnTo>
                  <a:pt x="605981" y="914113"/>
                </a:lnTo>
                <a:lnTo>
                  <a:pt x="601393" y="915116"/>
                </a:lnTo>
                <a:lnTo>
                  <a:pt x="597714" y="916135"/>
                </a:lnTo>
                <a:lnTo>
                  <a:pt x="585164" y="918664"/>
                </a:lnTo>
                <a:lnTo>
                  <a:pt x="559282" y="924322"/>
                </a:lnTo>
                <a:lnTo>
                  <a:pt x="549701" y="925809"/>
                </a:lnTo>
                <a:lnTo>
                  <a:pt x="542359" y="927288"/>
                </a:lnTo>
                <a:lnTo>
                  <a:pt x="530262" y="928826"/>
                </a:lnTo>
                <a:lnTo>
                  <a:pt x="511607" y="931721"/>
                </a:lnTo>
                <a:lnTo>
                  <a:pt x="496430" y="933126"/>
                </a:lnTo>
                <a:lnTo>
                  <a:pt x="485661" y="934495"/>
                </a:lnTo>
                <a:lnTo>
                  <a:pt x="476083" y="935010"/>
                </a:lnTo>
                <a:lnTo>
                  <a:pt x="462972" y="936224"/>
                </a:lnTo>
                <a:lnTo>
                  <a:pt x="440948" y="936899"/>
                </a:lnTo>
                <a:lnTo>
                  <a:pt x="427647" y="937615"/>
                </a:lnTo>
                <a:lnTo>
                  <a:pt x="0" y="1072451"/>
                </a:lnTo>
                <a:lnTo>
                  <a:pt x="108877" y="1106779"/>
                </a:lnTo>
                <a:lnTo>
                  <a:pt x="3401389" y="68656"/>
                </a:lnTo>
                <a:lnTo>
                  <a:pt x="340138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2" name="object 38"/>
          <p:cNvSpPr/>
          <p:nvPr userDrawn="1"/>
        </p:nvSpPr>
        <p:spPr>
          <a:xfrm>
            <a:off x="2574608" y="601685"/>
            <a:ext cx="3401695" cy="1106805"/>
          </a:xfrm>
          <a:custGeom>
            <a:avLst/>
            <a:gdLst/>
            <a:ahLst/>
            <a:cxnLst/>
            <a:rect l="l" t="t" r="r" b="b"/>
            <a:pathLst>
              <a:path w="3401695" h="1106805">
                <a:moveTo>
                  <a:pt x="3401389" y="0"/>
                </a:moveTo>
                <a:lnTo>
                  <a:pt x="3000806" y="126301"/>
                </a:lnTo>
                <a:lnTo>
                  <a:pt x="2997982" y="130760"/>
                </a:lnTo>
                <a:lnTo>
                  <a:pt x="2996339" y="134351"/>
                </a:lnTo>
                <a:lnTo>
                  <a:pt x="2993188" y="138331"/>
                </a:lnTo>
                <a:lnTo>
                  <a:pt x="2989355" y="144383"/>
                </a:lnTo>
                <a:lnTo>
                  <a:pt x="2983860" y="150114"/>
                </a:lnTo>
                <a:lnTo>
                  <a:pt x="2980571" y="154269"/>
                </a:lnTo>
                <a:lnTo>
                  <a:pt x="2977787" y="156448"/>
                </a:lnTo>
                <a:lnTo>
                  <a:pt x="2974586" y="159786"/>
                </a:lnTo>
                <a:lnTo>
                  <a:pt x="2965065" y="166403"/>
                </a:lnTo>
                <a:lnTo>
                  <a:pt x="2960511" y="169967"/>
                </a:lnTo>
                <a:lnTo>
                  <a:pt x="2958865" y="170712"/>
                </a:lnTo>
                <a:lnTo>
                  <a:pt x="2956985" y="172019"/>
                </a:lnTo>
                <a:lnTo>
                  <a:pt x="2937039" y="180596"/>
                </a:lnTo>
                <a:lnTo>
                  <a:pt x="651482" y="901239"/>
                </a:lnTo>
                <a:lnTo>
                  <a:pt x="605981" y="914113"/>
                </a:lnTo>
                <a:lnTo>
                  <a:pt x="601393" y="915116"/>
                </a:lnTo>
                <a:lnTo>
                  <a:pt x="597714" y="916135"/>
                </a:lnTo>
                <a:lnTo>
                  <a:pt x="585164" y="918664"/>
                </a:lnTo>
                <a:lnTo>
                  <a:pt x="559282" y="924322"/>
                </a:lnTo>
                <a:lnTo>
                  <a:pt x="549701" y="925809"/>
                </a:lnTo>
                <a:lnTo>
                  <a:pt x="542359" y="927288"/>
                </a:lnTo>
                <a:lnTo>
                  <a:pt x="530262" y="928826"/>
                </a:lnTo>
                <a:lnTo>
                  <a:pt x="511607" y="931721"/>
                </a:lnTo>
                <a:lnTo>
                  <a:pt x="496430" y="933126"/>
                </a:lnTo>
                <a:lnTo>
                  <a:pt x="485661" y="934495"/>
                </a:lnTo>
                <a:lnTo>
                  <a:pt x="476083" y="935010"/>
                </a:lnTo>
                <a:lnTo>
                  <a:pt x="462972" y="936224"/>
                </a:lnTo>
                <a:lnTo>
                  <a:pt x="440948" y="936899"/>
                </a:lnTo>
                <a:lnTo>
                  <a:pt x="427647" y="937615"/>
                </a:lnTo>
                <a:lnTo>
                  <a:pt x="0" y="1072451"/>
                </a:lnTo>
                <a:lnTo>
                  <a:pt x="108877" y="1106779"/>
                </a:lnTo>
                <a:lnTo>
                  <a:pt x="3401389" y="68656"/>
                </a:lnTo>
                <a:lnTo>
                  <a:pt x="340138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3" name="object 39"/>
          <p:cNvSpPr/>
          <p:nvPr userDrawn="1"/>
        </p:nvSpPr>
        <p:spPr>
          <a:xfrm>
            <a:off x="188889" y="714282"/>
            <a:ext cx="5787390" cy="162560"/>
          </a:xfrm>
          <a:custGeom>
            <a:avLst/>
            <a:gdLst/>
            <a:ahLst/>
            <a:cxnLst/>
            <a:rect l="l" t="t" r="r" b="b"/>
            <a:pathLst>
              <a:path w="5787390" h="162559">
                <a:moveTo>
                  <a:pt x="205994" y="0"/>
                </a:moveTo>
                <a:lnTo>
                  <a:pt x="0" y="64947"/>
                </a:lnTo>
                <a:lnTo>
                  <a:pt x="136" y="65355"/>
                </a:lnTo>
                <a:lnTo>
                  <a:pt x="19647" y="112692"/>
                </a:lnTo>
                <a:lnTo>
                  <a:pt x="20347" y="114003"/>
                </a:lnTo>
                <a:lnTo>
                  <a:pt x="27152" y="125037"/>
                </a:lnTo>
                <a:lnTo>
                  <a:pt x="248564" y="55232"/>
                </a:lnTo>
                <a:lnTo>
                  <a:pt x="234556" y="44250"/>
                </a:lnTo>
                <a:lnTo>
                  <a:pt x="233063" y="42618"/>
                </a:lnTo>
                <a:lnTo>
                  <a:pt x="231945" y="41745"/>
                </a:lnTo>
                <a:lnTo>
                  <a:pt x="229828" y="39083"/>
                </a:lnTo>
                <a:lnTo>
                  <a:pt x="222597" y="31183"/>
                </a:lnTo>
                <a:lnTo>
                  <a:pt x="218451" y="24781"/>
                </a:lnTo>
                <a:lnTo>
                  <a:pt x="216239" y="22001"/>
                </a:lnTo>
                <a:lnTo>
                  <a:pt x="215235" y="19815"/>
                </a:lnTo>
                <a:lnTo>
                  <a:pt x="212979" y="16332"/>
                </a:lnTo>
                <a:lnTo>
                  <a:pt x="205994" y="0"/>
                </a:lnTo>
                <a:close/>
              </a:path>
              <a:path w="5787390" h="162559">
                <a:moveTo>
                  <a:pt x="5787107" y="37148"/>
                </a:moveTo>
                <a:lnTo>
                  <a:pt x="5607113" y="93891"/>
                </a:lnTo>
                <a:lnTo>
                  <a:pt x="5607113" y="162547"/>
                </a:lnTo>
                <a:lnTo>
                  <a:pt x="5787107" y="105791"/>
                </a:lnTo>
                <a:lnTo>
                  <a:pt x="5787107" y="3714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4" name="object 40"/>
          <p:cNvSpPr/>
          <p:nvPr userDrawn="1"/>
        </p:nvSpPr>
        <p:spPr>
          <a:xfrm>
            <a:off x="188889" y="714282"/>
            <a:ext cx="5787390" cy="162560"/>
          </a:xfrm>
          <a:custGeom>
            <a:avLst/>
            <a:gdLst/>
            <a:ahLst/>
            <a:cxnLst/>
            <a:rect l="l" t="t" r="r" b="b"/>
            <a:pathLst>
              <a:path w="5787390" h="162559">
                <a:moveTo>
                  <a:pt x="205994" y="0"/>
                </a:moveTo>
                <a:lnTo>
                  <a:pt x="0" y="64947"/>
                </a:lnTo>
                <a:lnTo>
                  <a:pt x="136" y="65355"/>
                </a:lnTo>
                <a:lnTo>
                  <a:pt x="19647" y="112692"/>
                </a:lnTo>
                <a:lnTo>
                  <a:pt x="20347" y="114003"/>
                </a:lnTo>
                <a:lnTo>
                  <a:pt x="27152" y="125037"/>
                </a:lnTo>
                <a:lnTo>
                  <a:pt x="248564" y="55232"/>
                </a:lnTo>
                <a:lnTo>
                  <a:pt x="234556" y="44250"/>
                </a:lnTo>
                <a:lnTo>
                  <a:pt x="233063" y="42618"/>
                </a:lnTo>
                <a:lnTo>
                  <a:pt x="231945" y="41745"/>
                </a:lnTo>
                <a:lnTo>
                  <a:pt x="229828" y="39083"/>
                </a:lnTo>
                <a:lnTo>
                  <a:pt x="222597" y="31183"/>
                </a:lnTo>
                <a:lnTo>
                  <a:pt x="218451" y="24781"/>
                </a:lnTo>
                <a:lnTo>
                  <a:pt x="216239" y="22001"/>
                </a:lnTo>
                <a:lnTo>
                  <a:pt x="215235" y="19815"/>
                </a:lnTo>
                <a:lnTo>
                  <a:pt x="212979" y="16332"/>
                </a:lnTo>
                <a:lnTo>
                  <a:pt x="205994" y="0"/>
                </a:lnTo>
                <a:close/>
              </a:path>
              <a:path w="5787390" h="162559">
                <a:moveTo>
                  <a:pt x="5787107" y="37148"/>
                </a:moveTo>
                <a:lnTo>
                  <a:pt x="5607113" y="93891"/>
                </a:lnTo>
                <a:lnTo>
                  <a:pt x="5607113" y="162547"/>
                </a:lnTo>
                <a:lnTo>
                  <a:pt x="5787107" y="105791"/>
                </a:lnTo>
                <a:lnTo>
                  <a:pt x="5787107" y="3714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5" name="object 41"/>
          <p:cNvSpPr/>
          <p:nvPr userDrawn="1"/>
        </p:nvSpPr>
        <p:spPr>
          <a:xfrm>
            <a:off x="3" y="782036"/>
            <a:ext cx="180340" cy="125730"/>
          </a:xfrm>
          <a:custGeom>
            <a:avLst/>
            <a:gdLst/>
            <a:ahLst/>
            <a:cxnLst/>
            <a:rect l="l" t="t" r="r" b="b"/>
            <a:pathLst>
              <a:path w="180340" h="12573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6" name="object 42"/>
          <p:cNvSpPr/>
          <p:nvPr userDrawn="1"/>
        </p:nvSpPr>
        <p:spPr>
          <a:xfrm>
            <a:off x="264911" y="812210"/>
            <a:ext cx="5507355" cy="943610"/>
          </a:xfrm>
          <a:custGeom>
            <a:avLst/>
            <a:gdLst/>
            <a:ahLst/>
            <a:cxnLst/>
            <a:rect l="l" t="t" r="r" b="b"/>
            <a:pathLst>
              <a:path w="5507355" h="943610">
                <a:moveTo>
                  <a:pt x="294297" y="0"/>
                </a:moveTo>
                <a:lnTo>
                  <a:pt x="0" y="92798"/>
                </a:lnTo>
                <a:lnTo>
                  <a:pt x="2968" y="96239"/>
                </a:lnTo>
                <a:lnTo>
                  <a:pt x="5443" y="98632"/>
                </a:lnTo>
                <a:lnTo>
                  <a:pt x="41946" y="129460"/>
                </a:lnTo>
                <a:lnTo>
                  <a:pt x="43278" y="130466"/>
                </a:lnTo>
                <a:lnTo>
                  <a:pt x="62114" y="141860"/>
                </a:lnTo>
                <a:lnTo>
                  <a:pt x="403174" y="34328"/>
                </a:lnTo>
                <a:lnTo>
                  <a:pt x="294297" y="0"/>
                </a:lnTo>
                <a:close/>
              </a:path>
              <a:path w="5507355" h="943610">
                <a:moveTo>
                  <a:pt x="5507175" y="3513"/>
                </a:moveTo>
                <a:lnTo>
                  <a:pt x="2565753" y="930929"/>
                </a:lnTo>
                <a:lnTo>
                  <a:pt x="2566784" y="931116"/>
                </a:lnTo>
                <a:lnTo>
                  <a:pt x="2613115" y="937148"/>
                </a:lnTo>
                <a:lnTo>
                  <a:pt x="2627220" y="938533"/>
                </a:lnTo>
                <a:lnTo>
                  <a:pt x="2661918" y="941211"/>
                </a:lnTo>
                <a:lnTo>
                  <a:pt x="2675407" y="942004"/>
                </a:lnTo>
                <a:lnTo>
                  <a:pt x="2723093" y="943221"/>
                </a:lnTo>
                <a:lnTo>
                  <a:pt x="2746411" y="942623"/>
                </a:lnTo>
                <a:lnTo>
                  <a:pt x="5447800" y="90884"/>
                </a:lnTo>
                <a:lnTo>
                  <a:pt x="5473153" y="61450"/>
                </a:lnTo>
                <a:lnTo>
                  <a:pt x="5500645" y="17904"/>
                </a:lnTo>
                <a:lnTo>
                  <a:pt x="5507175" y="351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7" name="object 43"/>
          <p:cNvSpPr/>
          <p:nvPr userDrawn="1"/>
        </p:nvSpPr>
        <p:spPr>
          <a:xfrm>
            <a:off x="264911" y="812210"/>
            <a:ext cx="5507355" cy="943610"/>
          </a:xfrm>
          <a:custGeom>
            <a:avLst/>
            <a:gdLst/>
            <a:ahLst/>
            <a:cxnLst/>
            <a:rect l="l" t="t" r="r" b="b"/>
            <a:pathLst>
              <a:path w="5507355" h="943610">
                <a:moveTo>
                  <a:pt x="294297" y="0"/>
                </a:moveTo>
                <a:lnTo>
                  <a:pt x="0" y="92798"/>
                </a:lnTo>
                <a:lnTo>
                  <a:pt x="2968" y="96239"/>
                </a:lnTo>
                <a:lnTo>
                  <a:pt x="5443" y="98632"/>
                </a:lnTo>
                <a:lnTo>
                  <a:pt x="41946" y="129460"/>
                </a:lnTo>
                <a:lnTo>
                  <a:pt x="43278" y="130466"/>
                </a:lnTo>
                <a:lnTo>
                  <a:pt x="62114" y="141860"/>
                </a:lnTo>
                <a:lnTo>
                  <a:pt x="403174" y="34328"/>
                </a:lnTo>
                <a:lnTo>
                  <a:pt x="294297" y="0"/>
                </a:lnTo>
                <a:close/>
              </a:path>
              <a:path w="5507355" h="943610">
                <a:moveTo>
                  <a:pt x="5507175" y="3513"/>
                </a:moveTo>
                <a:lnTo>
                  <a:pt x="2565753" y="930929"/>
                </a:lnTo>
                <a:lnTo>
                  <a:pt x="2566784" y="931116"/>
                </a:lnTo>
                <a:lnTo>
                  <a:pt x="2613115" y="937148"/>
                </a:lnTo>
                <a:lnTo>
                  <a:pt x="2627220" y="938533"/>
                </a:lnTo>
                <a:lnTo>
                  <a:pt x="2661918" y="941211"/>
                </a:lnTo>
                <a:lnTo>
                  <a:pt x="2675407" y="942004"/>
                </a:lnTo>
                <a:lnTo>
                  <a:pt x="2723093" y="943221"/>
                </a:lnTo>
                <a:lnTo>
                  <a:pt x="2746411" y="942623"/>
                </a:lnTo>
                <a:lnTo>
                  <a:pt x="5447800" y="90884"/>
                </a:lnTo>
                <a:lnTo>
                  <a:pt x="5473153" y="61450"/>
                </a:lnTo>
                <a:lnTo>
                  <a:pt x="5500645" y="17904"/>
                </a:lnTo>
                <a:lnTo>
                  <a:pt x="5507175" y="3513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8" name="object 44"/>
          <p:cNvSpPr/>
          <p:nvPr userDrawn="1"/>
        </p:nvSpPr>
        <p:spPr>
          <a:xfrm>
            <a:off x="437508" y="887078"/>
            <a:ext cx="5539105" cy="147955"/>
          </a:xfrm>
          <a:custGeom>
            <a:avLst/>
            <a:gdLst/>
            <a:ahLst/>
            <a:cxnLst/>
            <a:rect l="l" t="t" r="r" b="b"/>
            <a:pathLst>
              <a:path w="5539105" h="147955">
                <a:moveTo>
                  <a:pt x="5538488" y="14086"/>
                </a:moveTo>
                <a:lnTo>
                  <a:pt x="5358485" y="70840"/>
                </a:lnTo>
                <a:lnTo>
                  <a:pt x="5358485" y="139496"/>
                </a:lnTo>
                <a:lnTo>
                  <a:pt x="5538488" y="82742"/>
                </a:lnTo>
                <a:lnTo>
                  <a:pt x="5538488" y="14086"/>
                </a:lnTo>
                <a:close/>
              </a:path>
              <a:path w="5539105" h="147955">
                <a:moveTo>
                  <a:pt x="359156" y="0"/>
                </a:moveTo>
                <a:lnTo>
                  <a:pt x="0" y="113233"/>
                </a:lnTo>
                <a:lnTo>
                  <a:pt x="108877" y="147561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9" name="object 45"/>
          <p:cNvSpPr/>
          <p:nvPr userDrawn="1"/>
        </p:nvSpPr>
        <p:spPr>
          <a:xfrm>
            <a:off x="437508" y="887078"/>
            <a:ext cx="5539105" cy="147955"/>
          </a:xfrm>
          <a:custGeom>
            <a:avLst/>
            <a:gdLst/>
            <a:ahLst/>
            <a:cxnLst/>
            <a:rect l="l" t="t" r="r" b="b"/>
            <a:pathLst>
              <a:path w="5539105" h="147955">
                <a:moveTo>
                  <a:pt x="5538488" y="14086"/>
                </a:moveTo>
                <a:lnTo>
                  <a:pt x="5358485" y="70840"/>
                </a:lnTo>
                <a:lnTo>
                  <a:pt x="5358485" y="139496"/>
                </a:lnTo>
                <a:lnTo>
                  <a:pt x="5538488" y="82742"/>
                </a:lnTo>
                <a:lnTo>
                  <a:pt x="5538488" y="14086"/>
                </a:lnTo>
                <a:close/>
              </a:path>
              <a:path w="5539105" h="147955">
                <a:moveTo>
                  <a:pt x="359156" y="0"/>
                </a:moveTo>
                <a:lnTo>
                  <a:pt x="0" y="113233"/>
                </a:lnTo>
                <a:lnTo>
                  <a:pt x="108877" y="147561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0" name="object 46"/>
          <p:cNvSpPr/>
          <p:nvPr userDrawn="1"/>
        </p:nvSpPr>
        <p:spPr>
          <a:xfrm>
            <a:off x="3" y="931776"/>
            <a:ext cx="180340" cy="125730"/>
          </a:xfrm>
          <a:custGeom>
            <a:avLst/>
            <a:gdLst/>
            <a:ahLst/>
            <a:cxnLst/>
            <a:rect l="l" t="t" r="r" b="b"/>
            <a:pathLst>
              <a:path w="180340" h="12573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1" name="object 47"/>
          <p:cNvSpPr/>
          <p:nvPr userDrawn="1"/>
        </p:nvSpPr>
        <p:spPr>
          <a:xfrm>
            <a:off x="674968" y="961946"/>
            <a:ext cx="468630" cy="147955"/>
          </a:xfrm>
          <a:custGeom>
            <a:avLst/>
            <a:gdLst/>
            <a:ahLst/>
            <a:cxnLst/>
            <a:rect l="l" t="t" r="r" b="b"/>
            <a:pathLst>
              <a:path w="468630" h="147955">
                <a:moveTo>
                  <a:pt x="359151" y="0"/>
                </a:moveTo>
                <a:lnTo>
                  <a:pt x="0" y="113244"/>
                </a:lnTo>
                <a:lnTo>
                  <a:pt x="108872" y="147561"/>
                </a:lnTo>
                <a:lnTo>
                  <a:pt x="468028" y="34328"/>
                </a:lnTo>
                <a:lnTo>
                  <a:pt x="35915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2" name="object 48"/>
          <p:cNvSpPr/>
          <p:nvPr userDrawn="1"/>
        </p:nvSpPr>
        <p:spPr>
          <a:xfrm>
            <a:off x="674968" y="961946"/>
            <a:ext cx="468630" cy="147955"/>
          </a:xfrm>
          <a:custGeom>
            <a:avLst/>
            <a:gdLst/>
            <a:ahLst/>
            <a:cxnLst/>
            <a:rect l="l" t="t" r="r" b="b"/>
            <a:pathLst>
              <a:path w="468630" h="147955">
                <a:moveTo>
                  <a:pt x="359151" y="0"/>
                </a:moveTo>
                <a:lnTo>
                  <a:pt x="0" y="113244"/>
                </a:lnTo>
                <a:lnTo>
                  <a:pt x="108872" y="147561"/>
                </a:lnTo>
                <a:lnTo>
                  <a:pt x="468028" y="34328"/>
                </a:lnTo>
                <a:lnTo>
                  <a:pt x="35915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3" name="object 49"/>
          <p:cNvSpPr/>
          <p:nvPr userDrawn="1"/>
        </p:nvSpPr>
        <p:spPr>
          <a:xfrm>
            <a:off x="912424" y="1036816"/>
            <a:ext cx="5064125" cy="147955"/>
          </a:xfrm>
          <a:custGeom>
            <a:avLst/>
            <a:gdLst/>
            <a:ahLst/>
            <a:cxnLst/>
            <a:rect l="l" t="t" r="r" b="b"/>
            <a:pathLst>
              <a:path w="5064125" h="147955">
                <a:moveTo>
                  <a:pt x="5063573" y="14084"/>
                </a:moveTo>
                <a:lnTo>
                  <a:pt x="4883577" y="70840"/>
                </a:lnTo>
                <a:lnTo>
                  <a:pt x="4883577" y="139496"/>
                </a:lnTo>
                <a:lnTo>
                  <a:pt x="5063573" y="82740"/>
                </a:lnTo>
                <a:lnTo>
                  <a:pt x="5063573" y="14084"/>
                </a:lnTo>
                <a:close/>
              </a:path>
              <a:path w="5064125" h="147955">
                <a:moveTo>
                  <a:pt x="359152" y="0"/>
                </a:moveTo>
                <a:lnTo>
                  <a:pt x="0" y="113244"/>
                </a:lnTo>
                <a:lnTo>
                  <a:pt x="108873" y="147561"/>
                </a:lnTo>
                <a:lnTo>
                  <a:pt x="468029" y="34328"/>
                </a:lnTo>
                <a:lnTo>
                  <a:pt x="3591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4" name="object 50"/>
          <p:cNvSpPr/>
          <p:nvPr userDrawn="1"/>
        </p:nvSpPr>
        <p:spPr>
          <a:xfrm>
            <a:off x="912424" y="1036816"/>
            <a:ext cx="5064125" cy="147955"/>
          </a:xfrm>
          <a:custGeom>
            <a:avLst/>
            <a:gdLst/>
            <a:ahLst/>
            <a:cxnLst/>
            <a:rect l="l" t="t" r="r" b="b"/>
            <a:pathLst>
              <a:path w="5064125" h="147955">
                <a:moveTo>
                  <a:pt x="5063573" y="14084"/>
                </a:moveTo>
                <a:lnTo>
                  <a:pt x="4883577" y="70840"/>
                </a:lnTo>
                <a:lnTo>
                  <a:pt x="4883577" y="139496"/>
                </a:lnTo>
                <a:lnTo>
                  <a:pt x="5063573" y="82740"/>
                </a:lnTo>
                <a:lnTo>
                  <a:pt x="5063573" y="14084"/>
                </a:lnTo>
                <a:close/>
              </a:path>
              <a:path w="5064125" h="147955">
                <a:moveTo>
                  <a:pt x="359152" y="0"/>
                </a:moveTo>
                <a:lnTo>
                  <a:pt x="0" y="113244"/>
                </a:lnTo>
                <a:lnTo>
                  <a:pt x="108873" y="147561"/>
                </a:lnTo>
                <a:lnTo>
                  <a:pt x="468029" y="34328"/>
                </a:lnTo>
                <a:lnTo>
                  <a:pt x="3591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5" name="object 51"/>
          <p:cNvSpPr/>
          <p:nvPr userDrawn="1"/>
        </p:nvSpPr>
        <p:spPr>
          <a:xfrm>
            <a:off x="3" y="1081514"/>
            <a:ext cx="180340" cy="125730"/>
          </a:xfrm>
          <a:custGeom>
            <a:avLst/>
            <a:gdLst/>
            <a:ahLst/>
            <a:cxnLst/>
            <a:rect l="l" t="t" r="r" b="b"/>
            <a:pathLst>
              <a:path w="180340" h="12573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6" name="object 52"/>
          <p:cNvSpPr/>
          <p:nvPr userDrawn="1"/>
        </p:nvSpPr>
        <p:spPr>
          <a:xfrm>
            <a:off x="1149875" y="1111684"/>
            <a:ext cx="468630" cy="147955"/>
          </a:xfrm>
          <a:custGeom>
            <a:avLst/>
            <a:gdLst/>
            <a:ahLst/>
            <a:cxnLst/>
            <a:rect l="l" t="t" r="r" b="b"/>
            <a:pathLst>
              <a:path w="468630" h="147955">
                <a:moveTo>
                  <a:pt x="359156" y="0"/>
                </a:moveTo>
                <a:lnTo>
                  <a:pt x="0" y="113245"/>
                </a:lnTo>
                <a:lnTo>
                  <a:pt x="108877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7" name="object 53"/>
          <p:cNvSpPr/>
          <p:nvPr userDrawn="1"/>
        </p:nvSpPr>
        <p:spPr>
          <a:xfrm>
            <a:off x="1149875" y="1111684"/>
            <a:ext cx="468630" cy="147955"/>
          </a:xfrm>
          <a:custGeom>
            <a:avLst/>
            <a:gdLst/>
            <a:ahLst/>
            <a:cxnLst/>
            <a:rect l="l" t="t" r="r" b="b"/>
            <a:pathLst>
              <a:path w="468630" h="147955">
                <a:moveTo>
                  <a:pt x="359156" y="0"/>
                </a:moveTo>
                <a:lnTo>
                  <a:pt x="0" y="113245"/>
                </a:lnTo>
                <a:lnTo>
                  <a:pt x="108877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8" name="object 54"/>
          <p:cNvSpPr/>
          <p:nvPr userDrawn="1"/>
        </p:nvSpPr>
        <p:spPr>
          <a:xfrm>
            <a:off x="1387334" y="1186553"/>
            <a:ext cx="4589145" cy="147955"/>
          </a:xfrm>
          <a:custGeom>
            <a:avLst/>
            <a:gdLst/>
            <a:ahLst/>
            <a:cxnLst/>
            <a:rect l="l" t="t" r="r" b="b"/>
            <a:pathLst>
              <a:path w="4589145" h="147955">
                <a:moveTo>
                  <a:pt x="4588662" y="14084"/>
                </a:moveTo>
                <a:lnTo>
                  <a:pt x="4408665" y="70840"/>
                </a:lnTo>
                <a:lnTo>
                  <a:pt x="4408665" y="139496"/>
                </a:lnTo>
                <a:lnTo>
                  <a:pt x="4588662" y="82740"/>
                </a:lnTo>
                <a:lnTo>
                  <a:pt x="4588662" y="14084"/>
                </a:lnTo>
                <a:close/>
              </a:path>
              <a:path w="4589145" h="147955">
                <a:moveTo>
                  <a:pt x="359156" y="0"/>
                </a:moveTo>
                <a:lnTo>
                  <a:pt x="0" y="113245"/>
                </a:lnTo>
                <a:lnTo>
                  <a:pt x="108877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9" name="object 55"/>
          <p:cNvSpPr/>
          <p:nvPr userDrawn="1"/>
        </p:nvSpPr>
        <p:spPr>
          <a:xfrm>
            <a:off x="1387334" y="1186553"/>
            <a:ext cx="4589145" cy="147955"/>
          </a:xfrm>
          <a:custGeom>
            <a:avLst/>
            <a:gdLst/>
            <a:ahLst/>
            <a:cxnLst/>
            <a:rect l="l" t="t" r="r" b="b"/>
            <a:pathLst>
              <a:path w="4589145" h="147955">
                <a:moveTo>
                  <a:pt x="4588662" y="14084"/>
                </a:moveTo>
                <a:lnTo>
                  <a:pt x="4408665" y="70840"/>
                </a:lnTo>
                <a:lnTo>
                  <a:pt x="4408665" y="139496"/>
                </a:lnTo>
                <a:lnTo>
                  <a:pt x="4588662" y="82740"/>
                </a:lnTo>
                <a:lnTo>
                  <a:pt x="4588662" y="14084"/>
                </a:lnTo>
                <a:close/>
              </a:path>
              <a:path w="4589145" h="147955">
                <a:moveTo>
                  <a:pt x="359156" y="0"/>
                </a:moveTo>
                <a:lnTo>
                  <a:pt x="0" y="113245"/>
                </a:lnTo>
                <a:lnTo>
                  <a:pt x="108877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0" name="object 56"/>
          <p:cNvSpPr/>
          <p:nvPr userDrawn="1"/>
        </p:nvSpPr>
        <p:spPr>
          <a:xfrm>
            <a:off x="3" y="1231249"/>
            <a:ext cx="180340" cy="125730"/>
          </a:xfrm>
          <a:custGeom>
            <a:avLst/>
            <a:gdLst/>
            <a:ahLst/>
            <a:cxnLst/>
            <a:rect l="l" t="t" r="r" b="b"/>
            <a:pathLst>
              <a:path w="180340" h="12573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1" name="object 57"/>
          <p:cNvSpPr/>
          <p:nvPr userDrawn="1"/>
        </p:nvSpPr>
        <p:spPr>
          <a:xfrm>
            <a:off x="1624788" y="1261421"/>
            <a:ext cx="468630" cy="147955"/>
          </a:xfrm>
          <a:custGeom>
            <a:avLst/>
            <a:gdLst/>
            <a:ahLst/>
            <a:cxnLst/>
            <a:rect l="l" t="t" r="r" b="b"/>
            <a:pathLst>
              <a:path w="468630" h="147955">
                <a:moveTo>
                  <a:pt x="359156" y="0"/>
                </a:moveTo>
                <a:lnTo>
                  <a:pt x="0" y="113245"/>
                </a:lnTo>
                <a:lnTo>
                  <a:pt x="108864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2" name="object 58"/>
          <p:cNvSpPr/>
          <p:nvPr userDrawn="1"/>
        </p:nvSpPr>
        <p:spPr>
          <a:xfrm>
            <a:off x="1624788" y="1261421"/>
            <a:ext cx="468630" cy="147955"/>
          </a:xfrm>
          <a:custGeom>
            <a:avLst/>
            <a:gdLst/>
            <a:ahLst/>
            <a:cxnLst/>
            <a:rect l="l" t="t" r="r" b="b"/>
            <a:pathLst>
              <a:path w="468630" h="147955">
                <a:moveTo>
                  <a:pt x="359156" y="0"/>
                </a:moveTo>
                <a:lnTo>
                  <a:pt x="0" y="113245"/>
                </a:lnTo>
                <a:lnTo>
                  <a:pt x="108864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3" name="object 59"/>
          <p:cNvSpPr/>
          <p:nvPr userDrawn="1"/>
        </p:nvSpPr>
        <p:spPr>
          <a:xfrm>
            <a:off x="1862246" y="1336290"/>
            <a:ext cx="4114165" cy="147955"/>
          </a:xfrm>
          <a:custGeom>
            <a:avLst/>
            <a:gdLst/>
            <a:ahLst/>
            <a:cxnLst/>
            <a:rect l="l" t="t" r="r" b="b"/>
            <a:pathLst>
              <a:path w="4114165" h="147955">
                <a:moveTo>
                  <a:pt x="4113750" y="14086"/>
                </a:moveTo>
                <a:lnTo>
                  <a:pt x="3933748" y="70840"/>
                </a:lnTo>
                <a:lnTo>
                  <a:pt x="3933748" y="139496"/>
                </a:lnTo>
                <a:lnTo>
                  <a:pt x="4113750" y="82742"/>
                </a:lnTo>
                <a:lnTo>
                  <a:pt x="4113750" y="14086"/>
                </a:lnTo>
                <a:close/>
              </a:path>
              <a:path w="4114165" h="147955">
                <a:moveTo>
                  <a:pt x="359156" y="0"/>
                </a:moveTo>
                <a:lnTo>
                  <a:pt x="0" y="113245"/>
                </a:lnTo>
                <a:lnTo>
                  <a:pt x="108864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4" name="object 60"/>
          <p:cNvSpPr/>
          <p:nvPr userDrawn="1"/>
        </p:nvSpPr>
        <p:spPr>
          <a:xfrm>
            <a:off x="1862246" y="1336290"/>
            <a:ext cx="4114165" cy="147955"/>
          </a:xfrm>
          <a:custGeom>
            <a:avLst/>
            <a:gdLst/>
            <a:ahLst/>
            <a:cxnLst/>
            <a:rect l="l" t="t" r="r" b="b"/>
            <a:pathLst>
              <a:path w="4114165" h="147955">
                <a:moveTo>
                  <a:pt x="4113750" y="14086"/>
                </a:moveTo>
                <a:lnTo>
                  <a:pt x="3933748" y="70840"/>
                </a:lnTo>
                <a:lnTo>
                  <a:pt x="3933748" y="139496"/>
                </a:lnTo>
                <a:lnTo>
                  <a:pt x="4113750" y="82742"/>
                </a:lnTo>
                <a:lnTo>
                  <a:pt x="4113750" y="14086"/>
                </a:lnTo>
                <a:close/>
              </a:path>
              <a:path w="4114165" h="147955">
                <a:moveTo>
                  <a:pt x="359156" y="0"/>
                </a:moveTo>
                <a:lnTo>
                  <a:pt x="0" y="113245"/>
                </a:lnTo>
                <a:lnTo>
                  <a:pt x="108864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5" name="object 61"/>
          <p:cNvSpPr/>
          <p:nvPr userDrawn="1"/>
        </p:nvSpPr>
        <p:spPr>
          <a:xfrm>
            <a:off x="3" y="1380989"/>
            <a:ext cx="180340" cy="125730"/>
          </a:xfrm>
          <a:custGeom>
            <a:avLst/>
            <a:gdLst/>
            <a:ahLst/>
            <a:cxnLst/>
            <a:rect l="l" t="t" r="r" b="b"/>
            <a:pathLst>
              <a:path w="180340" h="12573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6" name="object 62"/>
          <p:cNvSpPr/>
          <p:nvPr userDrawn="1"/>
        </p:nvSpPr>
        <p:spPr>
          <a:xfrm>
            <a:off x="2099701" y="1411158"/>
            <a:ext cx="468630" cy="147955"/>
          </a:xfrm>
          <a:custGeom>
            <a:avLst/>
            <a:gdLst/>
            <a:ahLst/>
            <a:cxnLst/>
            <a:rect l="l" t="t" r="r" b="b"/>
            <a:pathLst>
              <a:path w="468630" h="147955">
                <a:moveTo>
                  <a:pt x="359156" y="0"/>
                </a:moveTo>
                <a:lnTo>
                  <a:pt x="0" y="113245"/>
                </a:lnTo>
                <a:lnTo>
                  <a:pt x="108864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7" name="object 63"/>
          <p:cNvSpPr/>
          <p:nvPr userDrawn="1"/>
        </p:nvSpPr>
        <p:spPr>
          <a:xfrm>
            <a:off x="2099701" y="1411158"/>
            <a:ext cx="468630" cy="147955"/>
          </a:xfrm>
          <a:custGeom>
            <a:avLst/>
            <a:gdLst/>
            <a:ahLst/>
            <a:cxnLst/>
            <a:rect l="l" t="t" r="r" b="b"/>
            <a:pathLst>
              <a:path w="468630" h="147955">
                <a:moveTo>
                  <a:pt x="359156" y="0"/>
                </a:moveTo>
                <a:lnTo>
                  <a:pt x="0" y="113245"/>
                </a:lnTo>
                <a:lnTo>
                  <a:pt x="108864" y="147574"/>
                </a:lnTo>
                <a:lnTo>
                  <a:pt x="468033" y="34328"/>
                </a:lnTo>
                <a:lnTo>
                  <a:pt x="3591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8" name="object 64"/>
          <p:cNvSpPr/>
          <p:nvPr userDrawn="1"/>
        </p:nvSpPr>
        <p:spPr>
          <a:xfrm>
            <a:off x="2337146" y="1486028"/>
            <a:ext cx="3639185" cy="147955"/>
          </a:xfrm>
          <a:custGeom>
            <a:avLst/>
            <a:gdLst/>
            <a:ahLst/>
            <a:cxnLst/>
            <a:rect l="l" t="t" r="r" b="b"/>
            <a:pathLst>
              <a:path w="3639185" h="147955">
                <a:moveTo>
                  <a:pt x="3638850" y="14085"/>
                </a:moveTo>
                <a:lnTo>
                  <a:pt x="3458857" y="70840"/>
                </a:lnTo>
                <a:lnTo>
                  <a:pt x="3458857" y="139496"/>
                </a:lnTo>
                <a:lnTo>
                  <a:pt x="3638850" y="82741"/>
                </a:lnTo>
                <a:lnTo>
                  <a:pt x="3638850" y="14085"/>
                </a:lnTo>
                <a:close/>
              </a:path>
              <a:path w="3639185" h="147955">
                <a:moveTo>
                  <a:pt x="359168" y="0"/>
                </a:moveTo>
                <a:lnTo>
                  <a:pt x="0" y="113245"/>
                </a:lnTo>
                <a:lnTo>
                  <a:pt x="108877" y="147574"/>
                </a:lnTo>
                <a:lnTo>
                  <a:pt x="471995" y="33083"/>
                </a:lnTo>
                <a:lnTo>
                  <a:pt x="456986" y="29445"/>
                </a:lnTo>
                <a:lnTo>
                  <a:pt x="442080" y="25523"/>
                </a:lnTo>
                <a:lnTo>
                  <a:pt x="427279" y="21321"/>
                </a:lnTo>
                <a:lnTo>
                  <a:pt x="412154" y="16704"/>
                </a:lnTo>
                <a:lnTo>
                  <a:pt x="35916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9" name="object 65"/>
          <p:cNvSpPr/>
          <p:nvPr userDrawn="1"/>
        </p:nvSpPr>
        <p:spPr>
          <a:xfrm>
            <a:off x="2337146" y="1486028"/>
            <a:ext cx="3639185" cy="147955"/>
          </a:xfrm>
          <a:custGeom>
            <a:avLst/>
            <a:gdLst/>
            <a:ahLst/>
            <a:cxnLst/>
            <a:rect l="l" t="t" r="r" b="b"/>
            <a:pathLst>
              <a:path w="3639185" h="147955">
                <a:moveTo>
                  <a:pt x="3638850" y="14085"/>
                </a:moveTo>
                <a:lnTo>
                  <a:pt x="3458857" y="70840"/>
                </a:lnTo>
                <a:lnTo>
                  <a:pt x="3458857" y="139496"/>
                </a:lnTo>
                <a:lnTo>
                  <a:pt x="3638850" y="82741"/>
                </a:lnTo>
                <a:lnTo>
                  <a:pt x="3638850" y="14085"/>
                </a:lnTo>
                <a:close/>
              </a:path>
              <a:path w="3639185" h="147955">
                <a:moveTo>
                  <a:pt x="359168" y="0"/>
                </a:moveTo>
                <a:lnTo>
                  <a:pt x="0" y="113245"/>
                </a:lnTo>
                <a:lnTo>
                  <a:pt x="108877" y="147574"/>
                </a:lnTo>
                <a:lnTo>
                  <a:pt x="471995" y="33083"/>
                </a:lnTo>
                <a:lnTo>
                  <a:pt x="456986" y="29445"/>
                </a:lnTo>
                <a:lnTo>
                  <a:pt x="442080" y="25523"/>
                </a:lnTo>
                <a:lnTo>
                  <a:pt x="427279" y="21321"/>
                </a:lnTo>
                <a:lnTo>
                  <a:pt x="412154" y="16704"/>
                </a:lnTo>
                <a:lnTo>
                  <a:pt x="35916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0" name="object 66"/>
          <p:cNvSpPr/>
          <p:nvPr userDrawn="1"/>
        </p:nvSpPr>
        <p:spPr>
          <a:xfrm>
            <a:off x="3" y="1530727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1" name="object 67"/>
          <p:cNvSpPr/>
          <p:nvPr userDrawn="1"/>
        </p:nvSpPr>
        <p:spPr>
          <a:xfrm>
            <a:off x="3" y="1530727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2" name="object 68"/>
          <p:cNvSpPr/>
          <p:nvPr userDrawn="1"/>
        </p:nvSpPr>
        <p:spPr>
          <a:xfrm>
            <a:off x="3" y="1680466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3" name="object 69"/>
          <p:cNvSpPr/>
          <p:nvPr userDrawn="1"/>
        </p:nvSpPr>
        <p:spPr>
          <a:xfrm>
            <a:off x="3" y="1680466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4" name="object 70"/>
          <p:cNvSpPr/>
          <p:nvPr userDrawn="1"/>
        </p:nvSpPr>
        <p:spPr>
          <a:xfrm>
            <a:off x="3" y="1830203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5" name="object 71"/>
          <p:cNvSpPr/>
          <p:nvPr userDrawn="1"/>
        </p:nvSpPr>
        <p:spPr>
          <a:xfrm>
            <a:off x="3" y="1830203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6" name="object 72"/>
          <p:cNvSpPr/>
          <p:nvPr userDrawn="1"/>
        </p:nvSpPr>
        <p:spPr>
          <a:xfrm>
            <a:off x="3" y="1979942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7" name="object 73"/>
          <p:cNvSpPr/>
          <p:nvPr userDrawn="1"/>
        </p:nvSpPr>
        <p:spPr>
          <a:xfrm>
            <a:off x="3" y="1979942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8" name="object 74"/>
          <p:cNvSpPr/>
          <p:nvPr userDrawn="1"/>
        </p:nvSpPr>
        <p:spPr>
          <a:xfrm>
            <a:off x="3" y="2129679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9" name="object 75"/>
          <p:cNvSpPr/>
          <p:nvPr userDrawn="1"/>
        </p:nvSpPr>
        <p:spPr>
          <a:xfrm>
            <a:off x="3" y="2129679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0" name="object 76"/>
          <p:cNvSpPr/>
          <p:nvPr userDrawn="1"/>
        </p:nvSpPr>
        <p:spPr>
          <a:xfrm>
            <a:off x="3" y="2279418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1" name="object 77"/>
          <p:cNvSpPr/>
          <p:nvPr userDrawn="1"/>
        </p:nvSpPr>
        <p:spPr>
          <a:xfrm>
            <a:off x="3" y="2279418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2" name="object 78"/>
          <p:cNvSpPr/>
          <p:nvPr userDrawn="1"/>
        </p:nvSpPr>
        <p:spPr>
          <a:xfrm>
            <a:off x="3" y="2429159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3" name="object 79"/>
          <p:cNvSpPr/>
          <p:nvPr userDrawn="1"/>
        </p:nvSpPr>
        <p:spPr>
          <a:xfrm>
            <a:off x="3" y="2429159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4" name="object 80"/>
          <p:cNvSpPr/>
          <p:nvPr userDrawn="1"/>
        </p:nvSpPr>
        <p:spPr>
          <a:xfrm>
            <a:off x="3" y="2578896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5" name="object 81"/>
          <p:cNvSpPr/>
          <p:nvPr userDrawn="1"/>
        </p:nvSpPr>
        <p:spPr>
          <a:xfrm>
            <a:off x="3" y="2578896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6" name="object 82"/>
          <p:cNvSpPr/>
          <p:nvPr userDrawn="1"/>
        </p:nvSpPr>
        <p:spPr>
          <a:xfrm>
            <a:off x="3" y="2728635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7" name="object 83"/>
          <p:cNvSpPr/>
          <p:nvPr userDrawn="1"/>
        </p:nvSpPr>
        <p:spPr>
          <a:xfrm>
            <a:off x="3" y="2728635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8" name="object 84"/>
          <p:cNvSpPr/>
          <p:nvPr userDrawn="1"/>
        </p:nvSpPr>
        <p:spPr>
          <a:xfrm>
            <a:off x="3" y="2878372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9" name="object 85"/>
          <p:cNvSpPr/>
          <p:nvPr userDrawn="1"/>
        </p:nvSpPr>
        <p:spPr>
          <a:xfrm>
            <a:off x="3" y="2878372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0" name="object 86"/>
          <p:cNvSpPr/>
          <p:nvPr userDrawn="1"/>
        </p:nvSpPr>
        <p:spPr>
          <a:xfrm>
            <a:off x="3" y="3028111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1" name="object 87"/>
          <p:cNvSpPr/>
          <p:nvPr userDrawn="1"/>
        </p:nvSpPr>
        <p:spPr>
          <a:xfrm>
            <a:off x="3" y="3028111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2" name="object 88"/>
          <p:cNvSpPr/>
          <p:nvPr userDrawn="1"/>
        </p:nvSpPr>
        <p:spPr>
          <a:xfrm>
            <a:off x="3" y="3177851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3" name="object 89"/>
          <p:cNvSpPr/>
          <p:nvPr userDrawn="1"/>
        </p:nvSpPr>
        <p:spPr>
          <a:xfrm>
            <a:off x="3" y="3177851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4" name="object 90"/>
          <p:cNvSpPr/>
          <p:nvPr userDrawn="1"/>
        </p:nvSpPr>
        <p:spPr>
          <a:xfrm>
            <a:off x="3" y="3327589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5" name="object 91"/>
          <p:cNvSpPr/>
          <p:nvPr userDrawn="1"/>
        </p:nvSpPr>
        <p:spPr>
          <a:xfrm>
            <a:off x="3" y="3327589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6" name="object 92"/>
          <p:cNvSpPr/>
          <p:nvPr userDrawn="1"/>
        </p:nvSpPr>
        <p:spPr>
          <a:xfrm>
            <a:off x="3" y="3477328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7" name="object 93"/>
          <p:cNvSpPr/>
          <p:nvPr userDrawn="1"/>
        </p:nvSpPr>
        <p:spPr>
          <a:xfrm>
            <a:off x="3" y="3477328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8" name="object 94"/>
          <p:cNvSpPr/>
          <p:nvPr userDrawn="1"/>
        </p:nvSpPr>
        <p:spPr>
          <a:xfrm>
            <a:off x="3" y="3627067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9" name="object 95"/>
          <p:cNvSpPr/>
          <p:nvPr userDrawn="1"/>
        </p:nvSpPr>
        <p:spPr>
          <a:xfrm>
            <a:off x="3" y="3627067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0" name="object 96"/>
          <p:cNvSpPr/>
          <p:nvPr userDrawn="1"/>
        </p:nvSpPr>
        <p:spPr>
          <a:xfrm>
            <a:off x="3" y="3776804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1" name="object 97"/>
          <p:cNvSpPr/>
          <p:nvPr userDrawn="1"/>
        </p:nvSpPr>
        <p:spPr>
          <a:xfrm>
            <a:off x="3" y="3776804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2" name="object 98"/>
          <p:cNvSpPr/>
          <p:nvPr userDrawn="1"/>
        </p:nvSpPr>
        <p:spPr>
          <a:xfrm>
            <a:off x="3" y="3926544"/>
            <a:ext cx="5975985" cy="321945"/>
          </a:xfrm>
          <a:custGeom>
            <a:avLst/>
            <a:gdLst/>
            <a:ahLst/>
            <a:cxnLst/>
            <a:rect l="l" t="t" r="r" b="b"/>
            <a:pathLst>
              <a:path w="5975985" h="321945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321945">
                <a:moveTo>
                  <a:pt x="5975993" y="141456"/>
                </a:moveTo>
                <a:lnTo>
                  <a:pt x="5905170" y="141456"/>
                </a:lnTo>
                <a:lnTo>
                  <a:pt x="5334304" y="321448"/>
                </a:lnTo>
                <a:lnTo>
                  <a:pt x="5552059" y="321448"/>
                </a:lnTo>
                <a:lnTo>
                  <a:pt x="5975993" y="187782"/>
                </a:lnTo>
                <a:lnTo>
                  <a:pt x="5975993" y="141456"/>
                </a:lnTo>
                <a:close/>
              </a:path>
              <a:path w="5975985" h="321945">
                <a:moveTo>
                  <a:pt x="5975993" y="119126"/>
                </a:moveTo>
                <a:lnTo>
                  <a:pt x="5905170" y="141456"/>
                </a:lnTo>
                <a:lnTo>
                  <a:pt x="5975993" y="141456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3" name="object 99"/>
          <p:cNvSpPr/>
          <p:nvPr userDrawn="1"/>
        </p:nvSpPr>
        <p:spPr>
          <a:xfrm>
            <a:off x="3" y="3926544"/>
            <a:ext cx="5975985" cy="321945"/>
          </a:xfrm>
          <a:custGeom>
            <a:avLst/>
            <a:gdLst/>
            <a:ahLst/>
            <a:cxnLst/>
            <a:rect l="l" t="t" r="r" b="b"/>
            <a:pathLst>
              <a:path w="5975985" h="321945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321945">
                <a:moveTo>
                  <a:pt x="5975993" y="141456"/>
                </a:moveTo>
                <a:lnTo>
                  <a:pt x="5905170" y="141456"/>
                </a:lnTo>
                <a:lnTo>
                  <a:pt x="5334304" y="321448"/>
                </a:lnTo>
                <a:lnTo>
                  <a:pt x="5552059" y="321448"/>
                </a:lnTo>
                <a:lnTo>
                  <a:pt x="5975993" y="187782"/>
                </a:lnTo>
                <a:lnTo>
                  <a:pt x="5975993" y="141456"/>
                </a:lnTo>
                <a:close/>
              </a:path>
              <a:path w="5975985" h="321945">
                <a:moveTo>
                  <a:pt x="5975993" y="119126"/>
                </a:moveTo>
                <a:lnTo>
                  <a:pt x="5905170" y="141456"/>
                </a:lnTo>
                <a:lnTo>
                  <a:pt x="5975993" y="141456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4" name="object 100"/>
          <p:cNvSpPr/>
          <p:nvPr userDrawn="1"/>
        </p:nvSpPr>
        <p:spPr>
          <a:xfrm>
            <a:off x="4859396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5" name="object 101"/>
          <p:cNvSpPr/>
          <p:nvPr userDrawn="1"/>
        </p:nvSpPr>
        <p:spPr>
          <a:xfrm>
            <a:off x="4859396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6" name="object 102"/>
          <p:cNvSpPr/>
          <p:nvPr userDrawn="1"/>
        </p:nvSpPr>
        <p:spPr>
          <a:xfrm>
            <a:off x="4384489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7" name="object 103"/>
          <p:cNvSpPr/>
          <p:nvPr userDrawn="1"/>
        </p:nvSpPr>
        <p:spPr>
          <a:xfrm>
            <a:off x="4384489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8" name="object 104"/>
          <p:cNvSpPr/>
          <p:nvPr userDrawn="1"/>
        </p:nvSpPr>
        <p:spPr>
          <a:xfrm>
            <a:off x="3909578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9" name="object 105"/>
          <p:cNvSpPr/>
          <p:nvPr userDrawn="1"/>
        </p:nvSpPr>
        <p:spPr>
          <a:xfrm>
            <a:off x="3909578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0" name="object 106"/>
          <p:cNvSpPr/>
          <p:nvPr userDrawn="1"/>
        </p:nvSpPr>
        <p:spPr>
          <a:xfrm>
            <a:off x="3434670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1" name="object 107"/>
          <p:cNvSpPr/>
          <p:nvPr userDrawn="1"/>
        </p:nvSpPr>
        <p:spPr>
          <a:xfrm>
            <a:off x="3434670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2" name="object 108"/>
          <p:cNvSpPr/>
          <p:nvPr userDrawn="1"/>
        </p:nvSpPr>
        <p:spPr>
          <a:xfrm>
            <a:off x="2959756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3" name="object 109"/>
          <p:cNvSpPr/>
          <p:nvPr userDrawn="1"/>
        </p:nvSpPr>
        <p:spPr>
          <a:xfrm>
            <a:off x="2959756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4" name="object 110"/>
          <p:cNvSpPr/>
          <p:nvPr userDrawn="1"/>
        </p:nvSpPr>
        <p:spPr>
          <a:xfrm>
            <a:off x="2484846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5" name="object 111"/>
          <p:cNvSpPr/>
          <p:nvPr userDrawn="1"/>
        </p:nvSpPr>
        <p:spPr>
          <a:xfrm>
            <a:off x="2484846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6" name="object 112"/>
          <p:cNvSpPr/>
          <p:nvPr userDrawn="1"/>
        </p:nvSpPr>
        <p:spPr>
          <a:xfrm>
            <a:off x="2009937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7" name="object 113"/>
          <p:cNvSpPr/>
          <p:nvPr userDrawn="1"/>
        </p:nvSpPr>
        <p:spPr>
          <a:xfrm>
            <a:off x="2009937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8" name="object 114"/>
          <p:cNvSpPr/>
          <p:nvPr userDrawn="1"/>
        </p:nvSpPr>
        <p:spPr>
          <a:xfrm>
            <a:off x="1535037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07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9" name="object 115"/>
          <p:cNvSpPr/>
          <p:nvPr userDrawn="1"/>
        </p:nvSpPr>
        <p:spPr>
          <a:xfrm>
            <a:off x="1535037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07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0" name="object 116"/>
          <p:cNvSpPr/>
          <p:nvPr userDrawn="1"/>
        </p:nvSpPr>
        <p:spPr>
          <a:xfrm>
            <a:off x="1060128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07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1" name="object 117"/>
          <p:cNvSpPr/>
          <p:nvPr userDrawn="1"/>
        </p:nvSpPr>
        <p:spPr>
          <a:xfrm>
            <a:off x="1060128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07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2" name="object 118"/>
          <p:cNvSpPr/>
          <p:nvPr userDrawn="1"/>
        </p:nvSpPr>
        <p:spPr>
          <a:xfrm>
            <a:off x="585218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07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3" name="object 119"/>
          <p:cNvSpPr/>
          <p:nvPr userDrawn="1"/>
        </p:nvSpPr>
        <p:spPr>
          <a:xfrm>
            <a:off x="585218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07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4" name="object 120"/>
          <p:cNvSpPr/>
          <p:nvPr userDrawn="1"/>
        </p:nvSpPr>
        <p:spPr>
          <a:xfrm>
            <a:off x="110310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07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5" name="object 121"/>
          <p:cNvSpPr/>
          <p:nvPr userDrawn="1"/>
        </p:nvSpPr>
        <p:spPr>
          <a:xfrm>
            <a:off x="110310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07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6" name="object 122"/>
          <p:cNvSpPr/>
          <p:nvPr userDrawn="1"/>
        </p:nvSpPr>
        <p:spPr>
          <a:xfrm>
            <a:off x="3" y="4068000"/>
            <a:ext cx="5975985" cy="180340"/>
          </a:xfrm>
          <a:custGeom>
            <a:avLst/>
            <a:gdLst/>
            <a:ahLst/>
            <a:cxnLst/>
            <a:rect l="l" t="t" r="r" b="b"/>
            <a:pathLst>
              <a:path w="5975985" h="180339">
                <a:moveTo>
                  <a:pt x="424002" y="0"/>
                </a:moveTo>
                <a:lnTo>
                  <a:pt x="206261" y="0"/>
                </a:lnTo>
                <a:lnTo>
                  <a:pt x="0" y="65032"/>
                </a:lnTo>
                <a:lnTo>
                  <a:pt x="0" y="133689"/>
                </a:lnTo>
                <a:lnTo>
                  <a:pt x="424002" y="0"/>
                </a:lnTo>
                <a:close/>
              </a:path>
              <a:path w="5975985" h="180339">
                <a:moveTo>
                  <a:pt x="5975993" y="127416"/>
                </a:moveTo>
                <a:lnTo>
                  <a:pt x="5809221" y="179993"/>
                </a:lnTo>
                <a:lnTo>
                  <a:pt x="5975993" y="179993"/>
                </a:lnTo>
                <a:lnTo>
                  <a:pt x="5975993" y="12741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7" name="object 123"/>
          <p:cNvSpPr/>
          <p:nvPr userDrawn="1"/>
        </p:nvSpPr>
        <p:spPr>
          <a:xfrm>
            <a:off x="3" y="4068000"/>
            <a:ext cx="5975985" cy="180340"/>
          </a:xfrm>
          <a:custGeom>
            <a:avLst/>
            <a:gdLst/>
            <a:ahLst/>
            <a:cxnLst/>
            <a:rect l="l" t="t" r="r" b="b"/>
            <a:pathLst>
              <a:path w="5975985" h="180339">
                <a:moveTo>
                  <a:pt x="424002" y="0"/>
                </a:moveTo>
                <a:lnTo>
                  <a:pt x="206261" y="0"/>
                </a:lnTo>
                <a:lnTo>
                  <a:pt x="0" y="65032"/>
                </a:lnTo>
                <a:lnTo>
                  <a:pt x="0" y="133689"/>
                </a:lnTo>
                <a:lnTo>
                  <a:pt x="424002" y="0"/>
                </a:lnTo>
                <a:close/>
              </a:path>
              <a:path w="5975985" h="180339">
                <a:moveTo>
                  <a:pt x="5975993" y="127416"/>
                </a:moveTo>
                <a:lnTo>
                  <a:pt x="5809221" y="179993"/>
                </a:lnTo>
                <a:lnTo>
                  <a:pt x="5975993" y="179993"/>
                </a:lnTo>
                <a:lnTo>
                  <a:pt x="5975993" y="12741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8" name="object 124"/>
          <p:cNvSpPr/>
          <p:nvPr userDrawn="1"/>
        </p:nvSpPr>
        <p:spPr>
          <a:xfrm>
            <a:off x="404004" y="3995997"/>
            <a:ext cx="5219065" cy="0"/>
          </a:xfrm>
          <a:custGeom>
            <a:avLst/>
            <a:gdLst/>
            <a:ahLst/>
            <a:cxnLst/>
            <a:rect l="l" t="t" r="r" b="b"/>
            <a:pathLst>
              <a:path w="5219065">
                <a:moveTo>
                  <a:pt x="0" y="0"/>
                </a:moveTo>
                <a:lnTo>
                  <a:pt x="5218658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9" name="object 125"/>
          <p:cNvSpPr/>
          <p:nvPr userDrawn="1"/>
        </p:nvSpPr>
        <p:spPr>
          <a:xfrm>
            <a:off x="5723995" y="1090673"/>
            <a:ext cx="0" cy="2755265"/>
          </a:xfrm>
          <a:custGeom>
            <a:avLst/>
            <a:gdLst/>
            <a:ahLst/>
            <a:cxnLst/>
            <a:rect l="l" t="t" r="r" b="b"/>
            <a:pathLst>
              <a:path h="2755265">
                <a:moveTo>
                  <a:pt x="0" y="2755049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0" name="object 126"/>
          <p:cNvSpPr/>
          <p:nvPr userDrawn="1"/>
        </p:nvSpPr>
        <p:spPr>
          <a:xfrm>
            <a:off x="3408192" y="1101971"/>
            <a:ext cx="2047875" cy="645795"/>
          </a:xfrm>
          <a:custGeom>
            <a:avLst/>
            <a:gdLst/>
            <a:ahLst/>
            <a:cxnLst/>
            <a:rect l="l" t="t" r="r" b="b"/>
            <a:pathLst>
              <a:path w="2047875" h="645794">
                <a:moveTo>
                  <a:pt x="2047341" y="0"/>
                </a:moveTo>
                <a:lnTo>
                  <a:pt x="0" y="645541"/>
                </a:lnTo>
              </a:path>
            </a:pathLst>
          </a:custGeom>
          <a:ln w="6349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1" name="object 127"/>
          <p:cNvSpPr/>
          <p:nvPr userDrawn="1"/>
        </p:nvSpPr>
        <p:spPr>
          <a:xfrm>
            <a:off x="3070628" y="1807902"/>
            <a:ext cx="122555" cy="16510"/>
          </a:xfrm>
          <a:custGeom>
            <a:avLst/>
            <a:gdLst/>
            <a:ahLst/>
            <a:cxnLst/>
            <a:rect l="l" t="t" r="r" b="b"/>
            <a:pathLst>
              <a:path w="122555" h="16510">
                <a:moveTo>
                  <a:pt x="122516" y="0"/>
                </a:moveTo>
                <a:lnTo>
                  <a:pt x="92106" y="5414"/>
                </a:lnTo>
                <a:lnTo>
                  <a:pt x="61539" y="9956"/>
                </a:lnTo>
                <a:lnTo>
                  <a:pt x="30832" y="13623"/>
                </a:lnTo>
                <a:lnTo>
                  <a:pt x="0" y="16408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2" name="object 128"/>
          <p:cNvSpPr/>
          <p:nvPr userDrawn="1"/>
        </p:nvSpPr>
        <p:spPr>
          <a:xfrm>
            <a:off x="2742679" y="1799336"/>
            <a:ext cx="122555" cy="21590"/>
          </a:xfrm>
          <a:custGeom>
            <a:avLst/>
            <a:gdLst/>
            <a:ahLst/>
            <a:cxnLst/>
            <a:rect l="l" t="t" r="r" b="b"/>
            <a:pathLst>
              <a:path w="122555" h="21589">
                <a:moveTo>
                  <a:pt x="121983" y="21094"/>
                </a:moveTo>
                <a:lnTo>
                  <a:pt x="91234" y="17137"/>
                </a:lnTo>
                <a:lnTo>
                  <a:pt x="60644" y="12299"/>
                </a:lnTo>
                <a:lnTo>
                  <a:pt x="30227" y="6585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3" name="object 129"/>
          <p:cNvSpPr/>
          <p:nvPr userDrawn="1"/>
        </p:nvSpPr>
        <p:spPr>
          <a:xfrm>
            <a:off x="472892" y="1086970"/>
            <a:ext cx="2047875" cy="645795"/>
          </a:xfrm>
          <a:custGeom>
            <a:avLst/>
            <a:gdLst/>
            <a:ahLst/>
            <a:cxnLst/>
            <a:rect l="l" t="t" r="r" b="b"/>
            <a:pathLst>
              <a:path w="2047875" h="645794">
                <a:moveTo>
                  <a:pt x="2047328" y="645515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4" name="object 130"/>
          <p:cNvSpPr/>
          <p:nvPr userDrawn="1"/>
        </p:nvSpPr>
        <p:spPr>
          <a:xfrm>
            <a:off x="252004" y="1140799"/>
            <a:ext cx="0" cy="2755265"/>
          </a:xfrm>
          <a:custGeom>
            <a:avLst/>
            <a:gdLst/>
            <a:ahLst/>
            <a:cxnLst/>
            <a:rect l="l" t="t" r="r" b="b"/>
            <a:pathLst>
              <a:path h="2755265">
                <a:moveTo>
                  <a:pt x="0" y="0"/>
                </a:moveTo>
                <a:lnTo>
                  <a:pt x="0" y="2755011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5" name="object 131"/>
          <p:cNvSpPr/>
          <p:nvPr userDrawn="1"/>
        </p:nvSpPr>
        <p:spPr>
          <a:xfrm>
            <a:off x="5673327" y="3945909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4">
                <a:moveTo>
                  <a:pt x="0" y="50088"/>
                </a:moveTo>
                <a:lnTo>
                  <a:pt x="50673" y="50088"/>
                </a:lnTo>
                <a:lnTo>
                  <a:pt x="50673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6" name="object 132"/>
          <p:cNvSpPr/>
          <p:nvPr userDrawn="1"/>
        </p:nvSpPr>
        <p:spPr>
          <a:xfrm>
            <a:off x="5694968" y="990492"/>
            <a:ext cx="29209" cy="50165"/>
          </a:xfrm>
          <a:custGeom>
            <a:avLst/>
            <a:gdLst/>
            <a:ahLst/>
            <a:cxnLst/>
            <a:rect l="l" t="t" r="r" b="b"/>
            <a:pathLst>
              <a:path w="29210" h="50165">
                <a:moveTo>
                  <a:pt x="29032" y="50088"/>
                </a:moveTo>
                <a:lnTo>
                  <a:pt x="29032" y="0"/>
                </a:lnTo>
                <a:lnTo>
                  <a:pt x="21958" y="5436"/>
                </a:lnTo>
                <a:lnTo>
                  <a:pt x="14758" y="10715"/>
                </a:lnTo>
                <a:lnTo>
                  <a:pt x="7438" y="15837"/>
                </a:lnTo>
                <a:lnTo>
                  <a:pt x="0" y="20802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7" name="object 133"/>
          <p:cNvSpPr/>
          <p:nvPr userDrawn="1"/>
        </p:nvSpPr>
        <p:spPr>
          <a:xfrm>
            <a:off x="5550759" y="1044644"/>
            <a:ext cx="81280" cy="27305"/>
          </a:xfrm>
          <a:custGeom>
            <a:avLst/>
            <a:gdLst/>
            <a:ahLst/>
            <a:cxnLst/>
            <a:rect l="l" t="t" r="r" b="b"/>
            <a:pathLst>
              <a:path w="81279" h="27305">
                <a:moveTo>
                  <a:pt x="81140" y="0"/>
                </a:moveTo>
                <a:lnTo>
                  <a:pt x="72894" y="3347"/>
                </a:lnTo>
                <a:lnTo>
                  <a:pt x="64557" y="6513"/>
                </a:lnTo>
                <a:lnTo>
                  <a:pt x="56130" y="9495"/>
                </a:lnTo>
                <a:lnTo>
                  <a:pt x="47612" y="12293"/>
                </a:lnTo>
                <a:lnTo>
                  <a:pt x="0" y="27304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8" name="object 134"/>
          <p:cNvSpPr/>
          <p:nvPr userDrawn="1"/>
        </p:nvSpPr>
        <p:spPr>
          <a:xfrm>
            <a:off x="3273421" y="1762525"/>
            <a:ext cx="87630" cy="26670"/>
          </a:xfrm>
          <a:custGeom>
            <a:avLst/>
            <a:gdLst/>
            <a:ahLst/>
            <a:cxnLst/>
            <a:rect l="l" t="t" r="r" b="b"/>
            <a:pathLst>
              <a:path w="87629" h="26669">
                <a:moveTo>
                  <a:pt x="87160" y="0"/>
                </a:moveTo>
                <a:lnTo>
                  <a:pt x="39547" y="15011"/>
                </a:lnTo>
                <a:lnTo>
                  <a:pt x="29696" y="18068"/>
                </a:lnTo>
                <a:lnTo>
                  <a:pt x="19821" y="21029"/>
                </a:lnTo>
                <a:lnTo>
                  <a:pt x="9922" y="23892"/>
                </a:lnTo>
                <a:lnTo>
                  <a:pt x="0" y="26657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9" name="object 135"/>
          <p:cNvSpPr/>
          <p:nvPr userDrawn="1"/>
        </p:nvSpPr>
        <p:spPr>
          <a:xfrm>
            <a:off x="2946980" y="1826660"/>
            <a:ext cx="82550" cy="1270"/>
          </a:xfrm>
          <a:custGeom>
            <a:avLst/>
            <a:gdLst/>
            <a:ahLst/>
            <a:cxnLst/>
            <a:rect l="l" t="t" r="r" b="b"/>
            <a:pathLst>
              <a:path w="82550" h="1269">
                <a:moveTo>
                  <a:pt x="0" y="387"/>
                </a:moveTo>
                <a:lnTo>
                  <a:pt x="82499" y="387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0" name="object 136"/>
          <p:cNvSpPr/>
          <p:nvPr userDrawn="1"/>
        </p:nvSpPr>
        <p:spPr>
          <a:xfrm>
            <a:off x="2615446" y="1762512"/>
            <a:ext cx="87630" cy="26670"/>
          </a:xfrm>
          <a:custGeom>
            <a:avLst/>
            <a:gdLst/>
            <a:ahLst/>
            <a:cxnLst/>
            <a:rect l="l" t="t" r="r" b="b"/>
            <a:pathLst>
              <a:path w="87630" h="26669">
                <a:moveTo>
                  <a:pt x="87210" y="26682"/>
                </a:moveTo>
                <a:lnTo>
                  <a:pt x="77271" y="23910"/>
                </a:lnTo>
                <a:lnTo>
                  <a:pt x="67359" y="21042"/>
                </a:lnTo>
                <a:lnTo>
                  <a:pt x="57473" y="18076"/>
                </a:lnTo>
                <a:lnTo>
                  <a:pt x="47612" y="15011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1" name="object 137"/>
          <p:cNvSpPr/>
          <p:nvPr userDrawn="1"/>
        </p:nvSpPr>
        <p:spPr>
          <a:xfrm>
            <a:off x="344128" y="1044657"/>
            <a:ext cx="81280" cy="27305"/>
          </a:xfrm>
          <a:custGeom>
            <a:avLst/>
            <a:gdLst/>
            <a:ahLst/>
            <a:cxnLst/>
            <a:rect l="l" t="t" r="r" b="b"/>
            <a:pathLst>
              <a:path w="81279" h="27305">
                <a:moveTo>
                  <a:pt x="81152" y="27305"/>
                </a:moveTo>
                <a:lnTo>
                  <a:pt x="33540" y="12293"/>
                </a:lnTo>
                <a:lnTo>
                  <a:pt x="25020" y="9494"/>
                </a:lnTo>
                <a:lnTo>
                  <a:pt x="16589" y="6508"/>
                </a:lnTo>
                <a:lnTo>
                  <a:pt x="8248" y="3342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2" name="object 138"/>
          <p:cNvSpPr/>
          <p:nvPr userDrawn="1"/>
        </p:nvSpPr>
        <p:spPr>
          <a:xfrm>
            <a:off x="252002" y="990530"/>
            <a:ext cx="29209" cy="50165"/>
          </a:xfrm>
          <a:custGeom>
            <a:avLst/>
            <a:gdLst/>
            <a:ahLst/>
            <a:cxnLst/>
            <a:rect l="l" t="t" r="r" b="b"/>
            <a:pathLst>
              <a:path w="29210" h="50165">
                <a:moveTo>
                  <a:pt x="29044" y="20789"/>
                </a:moveTo>
                <a:lnTo>
                  <a:pt x="21599" y="15830"/>
                </a:lnTo>
                <a:lnTo>
                  <a:pt x="14274" y="10709"/>
                </a:lnTo>
                <a:lnTo>
                  <a:pt x="7074" y="5430"/>
                </a:lnTo>
                <a:lnTo>
                  <a:pt x="0" y="0"/>
                </a:lnTo>
                <a:lnTo>
                  <a:pt x="0" y="5008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3" name="object 139"/>
          <p:cNvSpPr/>
          <p:nvPr userDrawn="1"/>
        </p:nvSpPr>
        <p:spPr>
          <a:xfrm>
            <a:off x="252002" y="3945909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4">
                <a:moveTo>
                  <a:pt x="0" y="0"/>
                </a:moveTo>
                <a:lnTo>
                  <a:pt x="0" y="50088"/>
                </a:lnTo>
                <a:lnTo>
                  <a:pt x="50672" y="5008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4" name="object 140"/>
          <p:cNvSpPr/>
          <p:nvPr userDrawn="1"/>
        </p:nvSpPr>
        <p:spPr>
          <a:xfrm>
            <a:off x="373736" y="416628"/>
            <a:ext cx="53975" cy="165100"/>
          </a:xfrm>
          <a:custGeom>
            <a:avLst/>
            <a:gdLst/>
            <a:ahLst/>
            <a:cxnLst/>
            <a:rect l="l" t="t" r="r" b="b"/>
            <a:pathLst>
              <a:path w="53975" h="165100">
                <a:moveTo>
                  <a:pt x="0" y="0"/>
                </a:moveTo>
                <a:lnTo>
                  <a:pt x="53581" y="16463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5" name="object 141"/>
          <p:cNvSpPr/>
          <p:nvPr userDrawn="1"/>
        </p:nvSpPr>
        <p:spPr>
          <a:xfrm>
            <a:off x="628768" y="758643"/>
            <a:ext cx="2047875" cy="645795"/>
          </a:xfrm>
          <a:custGeom>
            <a:avLst/>
            <a:gdLst/>
            <a:ahLst/>
            <a:cxnLst/>
            <a:rect l="l" t="t" r="r" b="b"/>
            <a:pathLst>
              <a:path w="2047875" h="645794">
                <a:moveTo>
                  <a:pt x="0" y="0"/>
                </a:moveTo>
                <a:lnTo>
                  <a:pt x="2047392" y="645528"/>
                </a:lnTo>
              </a:path>
            </a:pathLst>
          </a:custGeom>
          <a:ln w="6349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6" name="object 142"/>
          <p:cNvSpPr/>
          <p:nvPr userDrawn="1"/>
        </p:nvSpPr>
        <p:spPr>
          <a:xfrm>
            <a:off x="2933071" y="1459012"/>
            <a:ext cx="165100" cy="8255"/>
          </a:xfrm>
          <a:custGeom>
            <a:avLst/>
            <a:gdLst/>
            <a:ahLst/>
            <a:cxnLst/>
            <a:rect l="l" t="t" r="r" b="b"/>
            <a:pathLst>
              <a:path w="165100" h="8255">
                <a:moveTo>
                  <a:pt x="0" y="6197"/>
                </a:moveTo>
                <a:lnTo>
                  <a:pt x="41198" y="8133"/>
                </a:lnTo>
                <a:lnTo>
                  <a:pt x="82445" y="7746"/>
                </a:lnTo>
                <a:lnTo>
                  <a:pt x="123601" y="5036"/>
                </a:lnTo>
                <a:lnTo>
                  <a:pt x="164528" y="0"/>
                </a:lnTo>
              </a:path>
            </a:pathLst>
          </a:custGeom>
          <a:ln w="6349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7" name="object 143"/>
          <p:cNvSpPr/>
          <p:nvPr userDrawn="1"/>
        </p:nvSpPr>
        <p:spPr>
          <a:xfrm>
            <a:off x="3347478" y="743635"/>
            <a:ext cx="2047875" cy="645795"/>
          </a:xfrm>
          <a:custGeom>
            <a:avLst/>
            <a:gdLst/>
            <a:ahLst/>
            <a:cxnLst/>
            <a:rect l="l" t="t" r="r" b="b"/>
            <a:pathLst>
              <a:path w="2047875" h="645794">
                <a:moveTo>
                  <a:pt x="0" y="645528"/>
                </a:moveTo>
                <a:lnTo>
                  <a:pt x="204729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8" name="object 144"/>
          <p:cNvSpPr/>
          <p:nvPr userDrawn="1"/>
        </p:nvSpPr>
        <p:spPr>
          <a:xfrm>
            <a:off x="5566583" y="361734"/>
            <a:ext cx="53975" cy="165100"/>
          </a:xfrm>
          <a:custGeom>
            <a:avLst/>
            <a:gdLst/>
            <a:ahLst/>
            <a:cxnLst/>
            <a:rect l="l" t="t" r="r" b="b"/>
            <a:pathLst>
              <a:path w="53975" h="165100">
                <a:moveTo>
                  <a:pt x="0" y="164591"/>
                </a:moveTo>
                <a:lnTo>
                  <a:pt x="53581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9" name="object 145"/>
          <p:cNvSpPr/>
          <p:nvPr userDrawn="1"/>
        </p:nvSpPr>
        <p:spPr>
          <a:xfrm>
            <a:off x="422765" y="251996"/>
            <a:ext cx="5079365" cy="0"/>
          </a:xfrm>
          <a:custGeom>
            <a:avLst/>
            <a:gdLst/>
            <a:ahLst/>
            <a:cxnLst/>
            <a:rect l="l" t="t" r="r" b="b"/>
            <a:pathLst>
              <a:path w="5079365">
                <a:moveTo>
                  <a:pt x="5079199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0" name="object 146"/>
          <p:cNvSpPr/>
          <p:nvPr userDrawn="1"/>
        </p:nvSpPr>
        <p:spPr>
          <a:xfrm>
            <a:off x="445176" y="636138"/>
            <a:ext cx="88900" cy="92710"/>
          </a:xfrm>
          <a:custGeom>
            <a:avLst/>
            <a:gdLst/>
            <a:ahLst/>
            <a:cxnLst/>
            <a:rect l="l" t="t" r="r" b="b"/>
            <a:pathLst>
              <a:path w="88900" h="92709">
                <a:moveTo>
                  <a:pt x="0" y="0"/>
                </a:moveTo>
                <a:lnTo>
                  <a:pt x="17856" y="54876"/>
                </a:lnTo>
                <a:lnTo>
                  <a:pt x="40754" y="77470"/>
                </a:lnTo>
                <a:lnTo>
                  <a:pt x="88366" y="92481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1" name="object 147"/>
          <p:cNvSpPr/>
          <p:nvPr userDrawn="1"/>
        </p:nvSpPr>
        <p:spPr>
          <a:xfrm>
            <a:off x="2723772" y="1419181"/>
            <a:ext cx="100965" cy="29845"/>
          </a:xfrm>
          <a:custGeom>
            <a:avLst/>
            <a:gdLst/>
            <a:ahLst/>
            <a:cxnLst/>
            <a:rect l="l" t="t" r="r" b="b"/>
            <a:pathLst>
              <a:path w="100964" h="29844">
                <a:moveTo>
                  <a:pt x="0" y="0"/>
                </a:moveTo>
                <a:lnTo>
                  <a:pt x="47625" y="15011"/>
                </a:lnTo>
                <a:lnTo>
                  <a:pt x="60771" y="19018"/>
                </a:lnTo>
                <a:lnTo>
                  <a:pt x="73994" y="22769"/>
                </a:lnTo>
                <a:lnTo>
                  <a:pt x="87292" y="26261"/>
                </a:lnTo>
                <a:lnTo>
                  <a:pt x="100660" y="29489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2" name="object 148"/>
          <p:cNvSpPr/>
          <p:nvPr userDrawn="1"/>
        </p:nvSpPr>
        <p:spPr>
          <a:xfrm>
            <a:off x="3151597" y="1419181"/>
            <a:ext cx="100965" cy="29845"/>
          </a:xfrm>
          <a:custGeom>
            <a:avLst/>
            <a:gdLst/>
            <a:ahLst/>
            <a:cxnLst/>
            <a:rect l="l" t="t" r="r" b="b"/>
            <a:pathLst>
              <a:path w="100964" h="29844">
                <a:moveTo>
                  <a:pt x="0" y="29502"/>
                </a:moveTo>
                <a:lnTo>
                  <a:pt x="13367" y="26268"/>
                </a:lnTo>
                <a:lnTo>
                  <a:pt x="26666" y="22777"/>
                </a:lnTo>
                <a:lnTo>
                  <a:pt x="39894" y="19029"/>
                </a:lnTo>
                <a:lnTo>
                  <a:pt x="53047" y="15024"/>
                </a:lnTo>
                <a:lnTo>
                  <a:pt x="10066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3" name="object 149"/>
          <p:cNvSpPr/>
          <p:nvPr userDrawn="1"/>
        </p:nvSpPr>
        <p:spPr>
          <a:xfrm>
            <a:off x="5442385" y="636061"/>
            <a:ext cx="88900" cy="92710"/>
          </a:xfrm>
          <a:custGeom>
            <a:avLst/>
            <a:gdLst/>
            <a:ahLst/>
            <a:cxnLst/>
            <a:rect l="l" t="t" r="r" b="b"/>
            <a:pathLst>
              <a:path w="88900" h="92709">
                <a:moveTo>
                  <a:pt x="0" y="92557"/>
                </a:moveTo>
                <a:lnTo>
                  <a:pt x="47612" y="77546"/>
                </a:lnTo>
                <a:lnTo>
                  <a:pt x="70624" y="54863"/>
                </a:lnTo>
                <a:lnTo>
                  <a:pt x="8848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4" name="object 150"/>
          <p:cNvSpPr/>
          <p:nvPr userDrawn="1"/>
        </p:nvSpPr>
        <p:spPr>
          <a:xfrm>
            <a:off x="5604577" y="252001"/>
            <a:ext cx="51435" cy="55244"/>
          </a:xfrm>
          <a:custGeom>
            <a:avLst/>
            <a:gdLst/>
            <a:ahLst/>
            <a:cxnLst/>
            <a:rect l="l" t="t" r="r" b="b"/>
            <a:pathLst>
              <a:path w="51435" h="55245">
                <a:moveTo>
                  <a:pt x="33439" y="54864"/>
                </a:moveTo>
                <a:lnTo>
                  <a:pt x="51307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5" name="object 151"/>
          <p:cNvSpPr/>
          <p:nvPr userDrawn="1"/>
        </p:nvSpPr>
        <p:spPr>
          <a:xfrm>
            <a:off x="320158" y="252001"/>
            <a:ext cx="51435" cy="55244"/>
          </a:xfrm>
          <a:custGeom>
            <a:avLst/>
            <a:gdLst/>
            <a:ahLst/>
            <a:cxnLst/>
            <a:rect l="l" t="t" r="r" b="b"/>
            <a:pathLst>
              <a:path w="51435" h="55245">
                <a:moveTo>
                  <a:pt x="51308" y="0"/>
                </a:moveTo>
                <a:lnTo>
                  <a:pt x="0" y="0"/>
                </a:lnTo>
                <a:lnTo>
                  <a:pt x="17856" y="5487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388702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bject 2"/>
          <p:cNvSpPr/>
          <p:nvPr userDrawn="1"/>
        </p:nvSpPr>
        <p:spPr>
          <a:xfrm>
            <a:off x="599696" y="0"/>
            <a:ext cx="5376545" cy="180340"/>
          </a:xfrm>
          <a:custGeom>
            <a:avLst/>
            <a:gdLst/>
            <a:ahLst/>
            <a:cxnLst/>
            <a:rect l="l" t="t" r="r" b="b"/>
            <a:pathLst>
              <a:path w="5376545" h="180340">
                <a:moveTo>
                  <a:pt x="788624" y="0"/>
                </a:moveTo>
                <a:lnTo>
                  <a:pt x="570870" y="0"/>
                </a:lnTo>
                <a:lnTo>
                  <a:pt x="0" y="179994"/>
                </a:lnTo>
                <a:lnTo>
                  <a:pt x="217741" y="179994"/>
                </a:lnTo>
                <a:lnTo>
                  <a:pt x="788624" y="0"/>
                </a:lnTo>
                <a:close/>
              </a:path>
              <a:path w="5376545" h="180340">
                <a:moveTo>
                  <a:pt x="1263528" y="0"/>
                </a:moveTo>
                <a:lnTo>
                  <a:pt x="1045774" y="0"/>
                </a:lnTo>
                <a:lnTo>
                  <a:pt x="474903" y="179994"/>
                </a:lnTo>
                <a:lnTo>
                  <a:pt x="692645" y="179994"/>
                </a:lnTo>
                <a:lnTo>
                  <a:pt x="1263528" y="0"/>
                </a:lnTo>
                <a:close/>
              </a:path>
              <a:path w="5376545" h="180340">
                <a:moveTo>
                  <a:pt x="1738432" y="0"/>
                </a:moveTo>
                <a:lnTo>
                  <a:pt x="1520690" y="0"/>
                </a:lnTo>
                <a:lnTo>
                  <a:pt x="949820" y="179994"/>
                </a:lnTo>
                <a:lnTo>
                  <a:pt x="1167561" y="179994"/>
                </a:lnTo>
                <a:lnTo>
                  <a:pt x="1738432" y="0"/>
                </a:lnTo>
                <a:close/>
              </a:path>
              <a:path w="5376545" h="180340">
                <a:moveTo>
                  <a:pt x="2213348" y="0"/>
                </a:moveTo>
                <a:lnTo>
                  <a:pt x="1995607" y="0"/>
                </a:lnTo>
                <a:lnTo>
                  <a:pt x="1424724" y="179994"/>
                </a:lnTo>
                <a:lnTo>
                  <a:pt x="1642465" y="179994"/>
                </a:lnTo>
                <a:lnTo>
                  <a:pt x="2213348" y="0"/>
                </a:lnTo>
                <a:close/>
              </a:path>
              <a:path w="5376545" h="180340">
                <a:moveTo>
                  <a:pt x="2688252" y="0"/>
                </a:moveTo>
                <a:lnTo>
                  <a:pt x="2470510" y="0"/>
                </a:lnTo>
                <a:lnTo>
                  <a:pt x="1899640" y="179994"/>
                </a:lnTo>
                <a:lnTo>
                  <a:pt x="2117382" y="179994"/>
                </a:lnTo>
                <a:lnTo>
                  <a:pt x="2688252" y="0"/>
                </a:lnTo>
                <a:close/>
              </a:path>
              <a:path w="5376545" h="180340">
                <a:moveTo>
                  <a:pt x="3163168" y="0"/>
                </a:moveTo>
                <a:lnTo>
                  <a:pt x="2945427" y="0"/>
                </a:lnTo>
                <a:lnTo>
                  <a:pt x="2374544" y="179994"/>
                </a:lnTo>
                <a:lnTo>
                  <a:pt x="2592285" y="179994"/>
                </a:lnTo>
                <a:lnTo>
                  <a:pt x="3163168" y="0"/>
                </a:lnTo>
                <a:close/>
              </a:path>
              <a:path w="5376545" h="180340">
                <a:moveTo>
                  <a:pt x="3638072" y="0"/>
                </a:moveTo>
                <a:lnTo>
                  <a:pt x="3420331" y="0"/>
                </a:lnTo>
                <a:lnTo>
                  <a:pt x="2849448" y="179994"/>
                </a:lnTo>
                <a:lnTo>
                  <a:pt x="3067189" y="179994"/>
                </a:lnTo>
                <a:lnTo>
                  <a:pt x="3638072" y="0"/>
                </a:lnTo>
                <a:close/>
              </a:path>
              <a:path w="5376545" h="180340">
                <a:moveTo>
                  <a:pt x="4112989" y="0"/>
                </a:moveTo>
                <a:lnTo>
                  <a:pt x="3895247" y="0"/>
                </a:lnTo>
                <a:lnTo>
                  <a:pt x="3324364" y="179994"/>
                </a:lnTo>
                <a:lnTo>
                  <a:pt x="3542106" y="179994"/>
                </a:lnTo>
                <a:lnTo>
                  <a:pt x="4112989" y="0"/>
                </a:lnTo>
                <a:close/>
              </a:path>
              <a:path w="5376545" h="180340">
                <a:moveTo>
                  <a:pt x="4587893" y="0"/>
                </a:moveTo>
                <a:lnTo>
                  <a:pt x="4370151" y="0"/>
                </a:lnTo>
                <a:lnTo>
                  <a:pt x="3799268" y="179994"/>
                </a:lnTo>
                <a:lnTo>
                  <a:pt x="4017010" y="179994"/>
                </a:lnTo>
                <a:lnTo>
                  <a:pt x="4587893" y="0"/>
                </a:lnTo>
                <a:close/>
              </a:path>
              <a:path w="5376545" h="180340">
                <a:moveTo>
                  <a:pt x="5062809" y="0"/>
                </a:moveTo>
                <a:lnTo>
                  <a:pt x="4845068" y="0"/>
                </a:lnTo>
                <a:lnTo>
                  <a:pt x="4274185" y="179994"/>
                </a:lnTo>
                <a:lnTo>
                  <a:pt x="4491926" y="179994"/>
                </a:lnTo>
                <a:lnTo>
                  <a:pt x="5062809" y="0"/>
                </a:lnTo>
                <a:close/>
              </a:path>
              <a:path w="5376545" h="180340">
                <a:moveTo>
                  <a:pt x="5376300" y="0"/>
                </a:moveTo>
                <a:lnTo>
                  <a:pt x="5319971" y="0"/>
                </a:lnTo>
                <a:lnTo>
                  <a:pt x="4749088" y="179994"/>
                </a:lnTo>
                <a:lnTo>
                  <a:pt x="4966830" y="179994"/>
                </a:lnTo>
                <a:lnTo>
                  <a:pt x="5376300" y="50887"/>
                </a:lnTo>
                <a:lnTo>
                  <a:pt x="537630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3"/>
          <p:cNvSpPr/>
          <p:nvPr userDrawn="1"/>
        </p:nvSpPr>
        <p:spPr>
          <a:xfrm>
            <a:off x="0" y="0"/>
            <a:ext cx="913765" cy="288290"/>
          </a:xfrm>
          <a:custGeom>
            <a:avLst/>
            <a:gdLst/>
            <a:ahLst/>
            <a:cxnLst/>
            <a:rect l="l" t="t" r="r" b="b"/>
            <a:pathLst>
              <a:path w="913765" h="288290">
                <a:moveTo>
                  <a:pt x="913401" y="0"/>
                </a:moveTo>
                <a:lnTo>
                  <a:pt x="695660" y="0"/>
                </a:lnTo>
                <a:lnTo>
                  <a:pt x="0" y="219339"/>
                </a:lnTo>
                <a:lnTo>
                  <a:pt x="0" y="287995"/>
                </a:lnTo>
                <a:lnTo>
                  <a:pt x="208047" y="222401"/>
                </a:lnTo>
                <a:lnTo>
                  <a:pt x="200571" y="180009"/>
                </a:lnTo>
                <a:lnTo>
                  <a:pt x="342518" y="179994"/>
                </a:lnTo>
                <a:lnTo>
                  <a:pt x="913401" y="0"/>
                </a:lnTo>
                <a:close/>
              </a:path>
              <a:path w="913765" h="288290">
                <a:moveTo>
                  <a:pt x="438498" y="0"/>
                </a:moveTo>
                <a:lnTo>
                  <a:pt x="220756" y="0"/>
                </a:lnTo>
                <a:lnTo>
                  <a:pt x="0" y="69606"/>
                </a:lnTo>
                <a:lnTo>
                  <a:pt x="0" y="138262"/>
                </a:lnTo>
                <a:lnTo>
                  <a:pt x="43849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4"/>
          <p:cNvSpPr/>
          <p:nvPr userDrawn="1"/>
        </p:nvSpPr>
        <p:spPr>
          <a:xfrm>
            <a:off x="0" y="0"/>
            <a:ext cx="913765" cy="288290"/>
          </a:xfrm>
          <a:custGeom>
            <a:avLst/>
            <a:gdLst/>
            <a:ahLst/>
            <a:cxnLst/>
            <a:rect l="l" t="t" r="r" b="b"/>
            <a:pathLst>
              <a:path w="913765" h="288290">
                <a:moveTo>
                  <a:pt x="913401" y="0"/>
                </a:moveTo>
                <a:lnTo>
                  <a:pt x="695660" y="0"/>
                </a:lnTo>
                <a:lnTo>
                  <a:pt x="0" y="219339"/>
                </a:lnTo>
                <a:lnTo>
                  <a:pt x="0" y="287995"/>
                </a:lnTo>
                <a:lnTo>
                  <a:pt x="208047" y="222401"/>
                </a:lnTo>
                <a:lnTo>
                  <a:pt x="200571" y="180009"/>
                </a:lnTo>
                <a:lnTo>
                  <a:pt x="342518" y="179994"/>
                </a:lnTo>
                <a:lnTo>
                  <a:pt x="913401" y="0"/>
                </a:lnTo>
                <a:close/>
              </a:path>
              <a:path w="913765" h="288290">
                <a:moveTo>
                  <a:pt x="438498" y="0"/>
                </a:moveTo>
                <a:lnTo>
                  <a:pt x="220756" y="0"/>
                </a:lnTo>
                <a:lnTo>
                  <a:pt x="0" y="69606"/>
                </a:lnTo>
                <a:lnTo>
                  <a:pt x="0" y="138262"/>
                </a:lnTo>
                <a:lnTo>
                  <a:pt x="43849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5"/>
          <p:cNvSpPr/>
          <p:nvPr userDrawn="1"/>
        </p:nvSpPr>
        <p:spPr>
          <a:xfrm>
            <a:off x="5759782" y="131980"/>
            <a:ext cx="216535" cy="137160"/>
          </a:xfrm>
          <a:custGeom>
            <a:avLst/>
            <a:gdLst/>
            <a:ahLst/>
            <a:cxnLst/>
            <a:rect l="l" t="t" r="r" b="b"/>
            <a:pathLst>
              <a:path w="216535" h="137160">
                <a:moveTo>
                  <a:pt x="216214" y="0"/>
                </a:moveTo>
                <a:lnTo>
                  <a:pt x="12816" y="64133"/>
                </a:lnTo>
                <a:lnTo>
                  <a:pt x="0" y="136828"/>
                </a:lnTo>
                <a:lnTo>
                  <a:pt x="216214" y="68656"/>
                </a:lnTo>
                <a:lnTo>
                  <a:pt x="21621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6"/>
          <p:cNvSpPr/>
          <p:nvPr userDrawn="1"/>
        </p:nvSpPr>
        <p:spPr>
          <a:xfrm>
            <a:off x="5759782" y="131980"/>
            <a:ext cx="216535" cy="137160"/>
          </a:xfrm>
          <a:custGeom>
            <a:avLst/>
            <a:gdLst/>
            <a:ahLst/>
            <a:cxnLst/>
            <a:rect l="l" t="t" r="r" b="b"/>
            <a:pathLst>
              <a:path w="216535" h="137160">
                <a:moveTo>
                  <a:pt x="216214" y="0"/>
                </a:moveTo>
                <a:lnTo>
                  <a:pt x="12816" y="64133"/>
                </a:lnTo>
                <a:lnTo>
                  <a:pt x="0" y="136828"/>
                </a:lnTo>
                <a:lnTo>
                  <a:pt x="216214" y="68656"/>
                </a:lnTo>
                <a:lnTo>
                  <a:pt x="21621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7"/>
          <p:cNvSpPr/>
          <p:nvPr userDrawn="1"/>
        </p:nvSpPr>
        <p:spPr>
          <a:xfrm>
            <a:off x="5731817" y="281717"/>
            <a:ext cx="244475" cy="146050"/>
          </a:xfrm>
          <a:custGeom>
            <a:avLst/>
            <a:gdLst/>
            <a:ahLst/>
            <a:cxnLst/>
            <a:rect l="l" t="t" r="r" b="b"/>
            <a:pathLst>
              <a:path w="244475" h="146050">
                <a:moveTo>
                  <a:pt x="244180" y="0"/>
                </a:moveTo>
                <a:lnTo>
                  <a:pt x="12826" y="72947"/>
                </a:lnTo>
                <a:lnTo>
                  <a:pt x="0" y="145642"/>
                </a:lnTo>
                <a:lnTo>
                  <a:pt x="244180" y="68656"/>
                </a:lnTo>
                <a:lnTo>
                  <a:pt x="24418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8"/>
          <p:cNvSpPr/>
          <p:nvPr userDrawn="1"/>
        </p:nvSpPr>
        <p:spPr>
          <a:xfrm>
            <a:off x="3" y="299212"/>
            <a:ext cx="233045" cy="139065"/>
          </a:xfrm>
          <a:custGeom>
            <a:avLst/>
            <a:gdLst/>
            <a:ahLst/>
            <a:cxnLst/>
            <a:rect l="l" t="t" r="r" b="b"/>
            <a:pathLst>
              <a:path w="233045" h="139065">
                <a:moveTo>
                  <a:pt x="221589" y="0"/>
                </a:moveTo>
                <a:lnTo>
                  <a:pt x="0" y="69862"/>
                </a:lnTo>
                <a:lnTo>
                  <a:pt x="0" y="138518"/>
                </a:lnTo>
                <a:lnTo>
                  <a:pt x="233057" y="65036"/>
                </a:lnTo>
                <a:lnTo>
                  <a:pt x="22158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9"/>
          <p:cNvSpPr/>
          <p:nvPr userDrawn="1"/>
        </p:nvSpPr>
        <p:spPr>
          <a:xfrm>
            <a:off x="5703864" y="431456"/>
            <a:ext cx="272415" cy="154940"/>
          </a:xfrm>
          <a:custGeom>
            <a:avLst/>
            <a:gdLst/>
            <a:ahLst/>
            <a:cxnLst/>
            <a:rect l="l" t="t" r="r" b="b"/>
            <a:pathLst>
              <a:path w="272414" h="154940">
                <a:moveTo>
                  <a:pt x="272132" y="0"/>
                </a:moveTo>
                <a:lnTo>
                  <a:pt x="12814" y="81761"/>
                </a:lnTo>
                <a:lnTo>
                  <a:pt x="0" y="154456"/>
                </a:lnTo>
                <a:lnTo>
                  <a:pt x="272132" y="68656"/>
                </a:lnTo>
                <a:lnTo>
                  <a:pt x="27213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0"/>
          <p:cNvSpPr/>
          <p:nvPr userDrawn="1"/>
        </p:nvSpPr>
        <p:spPr>
          <a:xfrm>
            <a:off x="0" y="441062"/>
            <a:ext cx="258445" cy="146685"/>
          </a:xfrm>
          <a:custGeom>
            <a:avLst/>
            <a:gdLst/>
            <a:ahLst/>
            <a:cxnLst/>
            <a:rect l="l" t="t" r="r" b="b"/>
            <a:pathLst>
              <a:path w="258445" h="146684">
                <a:moveTo>
                  <a:pt x="246608" y="0"/>
                </a:moveTo>
                <a:lnTo>
                  <a:pt x="0" y="77749"/>
                </a:lnTo>
                <a:lnTo>
                  <a:pt x="0" y="146405"/>
                </a:lnTo>
                <a:lnTo>
                  <a:pt x="258076" y="65036"/>
                </a:lnTo>
                <a:lnTo>
                  <a:pt x="2466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1"/>
          <p:cNvSpPr/>
          <p:nvPr userDrawn="1"/>
        </p:nvSpPr>
        <p:spPr>
          <a:xfrm>
            <a:off x="5675899" y="581193"/>
            <a:ext cx="300355" cy="163830"/>
          </a:xfrm>
          <a:custGeom>
            <a:avLst/>
            <a:gdLst/>
            <a:ahLst/>
            <a:cxnLst/>
            <a:rect l="l" t="t" r="r" b="b"/>
            <a:pathLst>
              <a:path w="300354" h="163829">
                <a:moveTo>
                  <a:pt x="300098" y="0"/>
                </a:moveTo>
                <a:lnTo>
                  <a:pt x="12815" y="90575"/>
                </a:lnTo>
                <a:lnTo>
                  <a:pt x="0" y="163270"/>
                </a:lnTo>
                <a:lnTo>
                  <a:pt x="300098" y="68656"/>
                </a:lnTo>
                <a:lnTo>
                  <a:pt x="30009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2"/>
          <p:cNvSpPr/>
          <p:nvPr userDrawn="1"/>
        </p:nvSpPr>
        <p:spPr>
          <a:xfrm>
            <a:off x="0" y="582914"/>
            <a:ext cx="283210" cy="154305"/>
          </a:xfrm>
          <a:custGeom>
            <a:avLst/>
            <a:gdLst/>
            <a:ahLst/>
            <a:cxnLst/>
            <a:rect l="l" t="t" r="r" b="b"/>
            <a:pathLst>
              <a:path w="283210" h="154304">
                <a:moveTo>
                  <a:pt x="271625" y="0"/>
                </a:moveTo>
                <a:lnTo>
                  <a:pt x="0" y="85635"/>
                </a:lnTo>
                <a:lnTo>
                  <a:pt x="0" y="154291"/>
                </a:lnTo>
                <a:lnTo>
                  <a:pt x="283093" y="65036"/>
                </a:lnTo>
                <a:lnTo>
                  <a:pt x="27162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3"/>
          <p:cNvSpPr/>
          <p:nvPr userDrawn="1"/>
        </p:nvSpPr>
        <p:spPr>
          <a:xfrm>
            <a:off x="6" y="724764"/>
            <a:ext cx="308610" cy="162560"/>
          </a:xfrm>
          <a:custGeom>
            <a:avLst/>
            <a:gdLst/>
            <a:ahLst/>
            <a:cxnLst/>
            <a:rect l="l" t="t" r="r" b="b"/>
            <a:pathLst>
              <a:path w="308610" h="162559">
                <a:moveTo>
                  <a:pt x="296633" y="0"/>
                </a:moveTo>
                <a:lnTo>
                  <a:pt x="0" y="93535"/>
                </a:lnTo>
                <a:lnTo>
                  <a:pt x="0" y="162179"/>
                </a:lnTo>
                <a:lnTo>
                  <a:pt x="308102" y="65036"/>
                </a:lnTo>
                <a:lnTo>
                  <a:pt x="29663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4"/>
          <p:cNvSpPr/>
          <p:nvPr userDrawn="1"/>
        </p:nvSpPr>
        <p:spPr>
          <a:xfrm>
            <a:off x="6" y="724764"/>
            <a:ext cx="308610" cy="162560"/>
          </a:xfrm>
          <a:custGeom>
            <a:avLst/>
            <a:gdLst/>
            <a:ahLst/>
            <a:cxnLst/>
            <a:rect l="l" t="t" r="r" b="b"/>
            <a:pathLst>
              <a:path w="308610" h="162559">
                <a:moveTo>
                  <a:pt x="296633" y="0"/>
                </a:moveTo>
                <a:lnTo>
                  <a:pt x="0" y="93535"/>
                </a:lnTo>
                <a:lnTo>
                  <a:pt x="0" y="162179"/>
                </a:lnTo>
                <a:lnTo>
                  <a:pt x="308102" y="65036"/>
                </a:lnTo>
                <a:lnTo>
                  <a:pt x="29663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15"/>
          <p:cNvSpPr/>
          <p:nvPr userDrawn="1"/>
        </p:nvSpPr>
        <p:spPr>
          <a:xfrm>
            <a:off x="5647933" y="730934"/>
            <a:ext cx="328295" cy="172085"/>
          </a:xfrm>
          <a:custGeom>
            <a:avLst/>
            <a:gdLst/>
            <a:ahLst/>
            <a:cxnLst/>
            <a:rect l="l" t="t" r="r" b="b"/>
            <a:pathLst>
              <a:path w="328295" h="172084">
                <a:moveTo>
                  <a:pt x="328063" y="0"/>
                </a:moveTo>
                <a:lnTo>
                  <a:pt x="12826" y="99389"/>
                </a:lnTo>
                <a:lnTo>
                  <a:pt x="0" y="172084"/>
                </a:lnTo>
                <a:lnTo>
                  <a:pt x="328063" y="68656"/>
                </a:lnTo>
                <a:lnTo>
                  <a:pt x="32806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16"/>
          <p:cNvSpPr/>
          <p:nvPr userDrawn="1"/>
        </p:nvSpPr>
        <p:spPr>
          <a:xfrm>
            <a:off x="5647933" y="730934"/>
            <a:ext cx="328295" cy="172085"/>
          </a:xfrm>
          <a:custGeom>
            <a:avLst/>
            <a:gdLst/>
            <a:ahLst/>
            <a:cxnLst/>
            <a:rect l="l" t="t" r="r" b="b"/>
            <a:pathLst>
              <a:path w="328295" h="172084">
                <a:moveTo>
                  <a:pt x="328063" y="0"/>
                </a:moveTo>
                <a:lnTo>
                  <a:pt x="12826" y="99389"/>
                </a:lnTo>
                <a:lnTo>
                  <a:pt x="0" y="172084"/>
                </a:lnTo>
                <a:lnTo>
                  <a:pt x="328063" y="68656"/>
                </a:lnTo>
                <a:lnTo>
                  <a:pt x="32806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17"/>
          <p:cNvSpPr/>
          <p:nvPr userDrawn="1"/>
        </p:nvSpPr>
        <p:spPr>
          <a:xfrm>
            <a:off x="2" y="866617"/>
            <a:ext cx="333375" cy="170180"/>
          </a:xfrm>
          <a:custGeom>
            <a:avLst/>
            <a:gdLst/>
            <a:ahLst/>
            <a:cxnLst/>
            <a:rect l="l" t="t" r="r" b="b"/>
            <a:pathLst>
              <a:path w="333375" h="170180">
                <a:moveTo>
                  <a:pt x="321652" y="0"/>
                </a:moveTo>
                <a:lnTo>
                  <a:pt x="0" y="101422"/>
                </a:lnTo>
                <a:lnTo>
                  <a:pt x="0" y="170065"/>
                </a:lnTo>
                <a:lnTo>
                  <a:pt x="333121" y="65036"/>
                </a:lnTo>
                <a:lnTo>
                  <a:pt x="3216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18"/>
          <p:cNvSpPr/>
          <p:nvPr userDrawn="1"/>
        </p:nvSpPr>
        <p:spPr>
          <a:xfrm>
            <a:off x="2" y="866617"/>
            <a:ext cx="333375" cy="170180"/>
          </a:xfrm>
          <a:custGeom>
            <a:avLst/>
            <a:gdLst/>
            <a:ahLst/>
            <a:cxnLst/>
            <a:rect l="l" t="t" r="r" b="b"/>
            <a:pathLst>
              <a:path w="333375" h="170180">
                <a:moveTo>
                  <a:pt x="321652" y="0"/>
                </a:moveTo>
                <a:lnTo>
                  <a:pt x="0" y="101422"/>
                </a:lnTo>
                <a:lnTo>
                  <a:pt x="0" y="170065"/>
                </a:lnTo>
                <a:lnTo>
                  <a:pt x="333121" y="65036"/>
                </a:lnTo>
                <a:lnTo>
                  <a:pt x="3216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19"/>
          <p:cNvSpPr/>
          <p:nvPr userDrawn="1"/>
        </p:nvSpPr>
        <p:spPr>
          <a:xfrm>
            <a:off x="5619980" y="880671"/>
            <a:ext cx="356235" cy="180975"/>
          </a:xfrm>
          <a:custGeom>
            <a:avLst/>
            <a:gdLst/>
            <a:ahLst/>
            <a:cxnLst/>
            <a:rect l="l" t="t" r="r" b="b"/>
            <a:pathLst>
              <a:path w="356235" h="180975">
                <a:moveTo>
                  <a:pt x="356016" y="0"/>
                </a:moveTo>
                <a:lnTo>
                  <a:pt x="12814" y="108215"/>
                </a:lnTo>
                <a:lnTo>
                  <a:pt x="0" y="180910"/>
                </a:lnTo>
                <a:lnTo>
                  <a:pt x="356016" y="68656"/>
                </a:lnTo>
                <a:lnTo>
                  <a:pt x="35601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0"/>
          <p:cNvSpPr/>
          <p:nvPr userDrawn="1"/>
        </p:nvSpPr>
        <p:spPr>
          <a:xfrm>
            <a:off x="5619980" y="880671"/>
            <a:ext cx="356235" cy="180975"/>
          </a:xfrm>
          <a:custGeom>
            <a:avLst/>
            <a:gdLst/>
            <a:ahLst/>
            <a:cxnLst/>
            <a:rect l="l" t="t" r="r" b="b"/>
            <a:pathLst>
              <a:path w="356235" h="180975">
                <a:moveTo>
                  <a:pt x="356016" y="0"/>
                </a:moveTo>
                <a:lnTo>
                  <a:pt x="12814" y="108215"/>
                </a:lnTo>
                <a:lnTo>
                  <a:pt x="0" y="180910"/>
                </a:lnTo>
                <a:lnTo>
                  <a:pt x="356016" y="68656"/>
                </a:lnTo>
                <a:lnTo>
                  <a:pt x="35601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1"/>
          <p:cNvSpPr/>
          <p:nvPr userDrawn="1"/>
        </p:nvSpPr>
        <p:spPr>
          <a:xfrm>
            <a:off x="0" y="1008467"/>
            <a:ext cx="358775" cy="178435"/>
          </a:xfrm>
          <a:custGeom>
            <a:avLst/>
            <a:gdLst/>
            <a:ahLst/>
            <a:cxnLst/>
            <a:rect l="l" t="t" r="r" b="b"/>
            <a:pathLst>
              <a:path w="358775" h="178434">
                <a:moveTo>
                  <a:pt x="346670" y="0"/>
                </a:moveTo>
                <a:lnTo>
                  <a:pt x="0" y="109308"/>
                </a:lnTo>
                <a:lnTo>
                  <a:pt x="0" y="177951"/>
                </a:lnTo>
                <a:lnTo>
                  <a:pt x="358176" y="65024"/>
                </a:lnTo>
                <a:lnTo>
                  <a:pt x="357681" y="62458"/>
                </a:lnTo>
                <a:lnTo>
                  <a:pt x="34667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2"/>
          <p:cNvSpPr/>
          <p:nvPr userDrawn="1"/>
        </p:nvSpPr>
        <p:spPr>
          <a:xfrm>
            <a:off x="0" y="1008467"/>
            <a:ext cx="358775" cy="178435"/>
          </a:xfrm>
          <a:custGeom>
            <a:avLst/>
            <a:gdLst/>
            <a:ahLst/>
            <a:cxnLst/>
            <a:rect l="l" t="t" r="r" b="b"/>
            <a:pathLst>
              <a:path w="358775" h="178434">
                <a:moveTo>
                  <a:pt x="346670" y="0"/>
                </a:moveTo>
                <a:lnTo>
                  <a:pt x="0" y="109308"/>
                </a:lnTo>
                <a:lnTo>
                  <a:pt x="0" y="177951"/>
                </a:lnTo>
                <a:lnTo>
                  <a:pt x="358176" y="65024"/>
                </a:lnTo>
                <a:lnTo>
                  <a:pt x="357681" y="62458"/>
                </a:lnTo>
                <a:lnTo>
                  <a:pt x="34667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3"/>
          <p:cNvSpPr/>
          <p:nvPr userDrawn="1"/>
        </p:nvSpPr>
        <p:spPr>
          <a:xfrm>
            <a:off x="4788756" y="1030411"/>
            <a:ext cx="1187450" cy="374650"/>
          </a:xfrm>
          <a:custGeom>
            <a:avLst/>
            <a:gdLst/>
            <a:ahLst/>
            <a:cxnLst/>
            <a:rect l="l" t="t" r="r" b="b"/>
            <a:pathLst>
              <a:path w="1187450" h="374650">
                <a:moveTo>
                  <a:pt x="1187241" y="0"/>
                </a:moveTo>
                <a:lnTo>
                  <a:pt x="772766" y="130682"/>
                </a:lnTo>
                <a:lnTo>
                  <a:pt x="754015" y="142326"/>
                </a:lnTo>
                <a:lnTo>
                  <a:pt x="740482" y="148060"/>
                </a:lnTo>
                <a:lnTo>
                  <a:pt x="738423" y="149275"/>
                </a:lnTo>
                <a:lnTo>
                  <a:pt x="737019" y="149527"/>
                </a:lnTo>
                <a:lnTo>
                  <a:pt x="733504" y="151016"/>
                </a:lnTo>
                <a:lnTo>
                  <a:pt x="711527" y="156451"/>
                </a:lnTo>
                <a:lnTo>
                  <a:pt x="688375" y="158330"/>
                </a:lnTo>
                <a:lnTo>
                  <a:pt x="687928" y="158333"/>
                </a:lnTo>
                <a:lnTo>
                  <a:pt x="685061" y="158333"/>
                </a:lnTo>
                <a:lnTo>
                  <a:pt x="0" y="374335"/>
                </a:lnTo>
                <a:lnTo>
                  <a:pt x="217741" y="374335"/>
                </a:lnTo>
                <a:lnTo>
                  <a:pt x="1187241" y="68656"/>
                </a:lnTo>
                <a:lnTo>
                  <a:pt x="118724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4"/>
          <p:cNvSpPr/>
          <p:nvPr userDrawn="1"/>
        </p:nvSpPr>
        <p:spPr>
          <a:xfrm>
            <a:off x="4788756" y="1030411"/>
            <a:ext cx="1187450" cy="374650"/>
          </a:xfrm>
          <a:custGeom>
            <a:avLst/>
            <a:gdLst/>
            <a:ahLst/>
            <a:cxnLst/>
            <a:rect l="l" t="t" r="r" b="b"/>
            <a:pathLst>
              <a:path w="1187450" h="374650">
                <a:moveTo>
                  <a:pt x="1187241" y="0"/>
                </a:moveTo>
                <a:lnTo>
                  <a:pt x="772766" y="130682"/>
                </a:lnTo>
                <a:lnTo>
                  <a:pt x="754015" y="142326"/>
                </a:lnTo>
                <a:lnTo>
                  <a:pt x="740482" y="148060"/>
                </a:lnTo>
                <a:lnTo>
                  <a:pt x="738423" y="149275"/>
                </a:lnTo>
                <a:lnTo>
                  <a:pt x="737019" y="149527"/>
                </a:lnTo>
                <a:lnTo>
                  <a:pt x="733504" y="151016"/>
                </a:lnTo>
                <a:lnTo>
                  <a:pt x="711527" y="156451"/>
                </a:lnTo>
                <a:lnTo>
                  <a:pt x="688375" y="158330"/>
                </a:lnTo>
                <a:lnTo>
                  <a:pt x="687928" y="158333"/>
                </a:lnTo>
                <a:lnTo>
                  <a:pt x="685061" y="158333"/>
                </a:lnTo>
                <a:lnTo>
                  <a:pt x="0" y="374335"/>
                </a:lnTo>
                <a:lnTo>
                  <a:pt x="217741" y="374335"/>
                </a:lnTo>
                <a:lnTo>
                  <a:pt x="1187241" y="68656"/>
                </a:lnTo>
                <a:lnTo>
                  <a:pt x="118724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25"/>
          <p:cNvSpPr/>
          <p:nvPr userDrawn="1"/>
        </p:nvSpPr>
        <p:spPr>
          <a:xfrm>
            <a:off x="180118" y="1143204"/>
            <a:ext cx="5796280" cy="162560"/>
          </a:xfrm>
          <a:custGeom>
            <a:avLst/>
            <a:gdLst/>
            <a:ahLst/>
            <a:cxnLst/>
            <a:rect l="l" t="t" r="r" b="b"/>
            <a:pathLst>
              <a:path w="5796280" h="162559">
                <a:moveTo>
                  <a:pt x="214131" y="0"/>
                </a:moveTo>
                <a:lnTo>
                  <a:pt x="0" y="67520"/>
                </a:lnTo>
                <a:lnTo>
                  <a:pt x="24570" y="107887"/>
                </a:lnTo>
                <a:lnTo>
                  <a:pt x="25512" y="109270"/>
                </a:lnTo>
                <a:lnTo>
                  <a:pt x="37675" y="124284"/>
                </a:lnTo>
                <a:lnTo>
                  <a:pt x="294154" y="43421"/>
                </a:lnTo>
                <a:lnTo>
                  <a:pt x="271377" y="37463"/>
                </a:lnTo>
                <a:lnTo>
                  <a:pt x="269319" y="36543"/>
                </a:lnTo>
                <a:lnTo>
                  <a:pt x="268374" y="36371"/>
                </a:lnTo>
                <a:lnTo>
                  <a:pt x="266651" y="35351"/>
                </a:lnTo>
                <a:lnTo>
                  <a:pt x="250227" y="28011"/>
                </a:lnTo>
                <a:lnTo>
                  <a:pt x="231035" y="15408"/>
                </a:lnTo>
                <a:lnTo>
                  <a:pt x="227423" y="12116"/>
                </a:lnTo>
                <a:lnTo>
                  <a:pt x="225814" y="11163"/>
                </a:lnTo>
                <a:lnTo>
                  <a:pt x="224049" y="9040"/>
                </a:lnTo>
                <a:lnTo>
                  <a:pt x="214131" y="0"/>
                </a:lnTo>
                <a:close/>
              </a:path>
              <a:path w="5796280" h="162559">
                <a:moveTo>
                  <a:pt x="5795879" y="36945"/>
                </a:moveTo>
                <a:lnTo>
                  <a:pt x="5615885" y="93700"/>
                </a:lnTo>
                <a:lnTo>
                  <a:pt x="5615885" y="162344"/>
                </a:lnTo>
                <a:lnTo>
                  <a:pt x="5795879" y="105601"/>
                </a:lnTo>
                <a:lnTo>
                  <a:pt x="5795879" y="3694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26"/>
          <p:cNvSpPr/>
          <p:nvPr userDrawn="1"/>
        </p:nvSpPr>
        <p:spPr>
          <a:xfrm>
            <a:off x="180118" y="1143204"/>
            <a:ext cx="5796280" cy="162560"/>
          </a:xfrm>
          <a:custGeom>
            <a:avLst/>
            <a:gdLst/>
            <a:ahLst/>
            <a:cxnLst/>
            <a:rect l="l" t="t" r="r" b="b"/>
            <a:pathLst>
              <a:path w="5796280" h="162559">
                <a:moveTo>
                  <a:pt x="214131" y="0"/>
                </a:moveTo>
                <a:lnTo>
                  <a:pt x="0" y="67520"/>
                </a:lnTo>
                <a:lnTo>
                  <a:pt x="24570" y="107887"/>
                </a:lnTo>
                <a:lnTo>
                  <a:pt x="25512" y="109270"/>
                </a:lnTo>
                <a:lnTo>
                  <a:pt x="37675" y="124284"/>
                </a:lnTo>
                <a:lnTo>
                  <a:pt x="294154" y="43421"/>
                </a:lnTo>
                <a:lnTo>
                  <a:pt x="271377" y="37463"/>
                </a:lnTo>
                <a:lnTo>
                  <a:pt x="269319" y="36543"/>
                </a:lnTo>
                <a:lnTo>
                  <a:pt x="268374" y="36371"/>
                </a:lnTo>
                <a:lnTo>
                  <a:pt x="266651" y="35351"/>
                </a:lnTo>
                <a:lnTo>
                  <a:pt x="250227" y="28011"/>
                </a:lnTo>
                <a:lnTo>
                  <a:pt x="231035" y="15408"/>
                </a:lnTo>
                <a:lnTo>
                  <a:pt x="227423" y="12116"/>
                </a:lnTo>
                <a:lnTo>
                  <a:pt x="225814" y="11163"/>
                </a:lnTo>
                <a:lnTo>
                  <a:pt x="224049" y="9040"/>
                </a:lnTo>
                <a:lnTo>
                  <a:pt x="214131" y="0"/>
                </a:lnTo>
                <a:close/>
              </a:path>
              <a:path w="5796280" h="162559">
                <a:moveTo>
                  <a:pt x="5795879" y="36945"/>
                </a:moveTo>
                <a:lnTo>
                  <a:pt x="5615885" y="93700"/>
                </a:lnTo>
                <a:lnTo>
                  <a:pt x="5615885" y="162344"/>
                </a:lnTo>
                <a:lnTo>
                  <a:pt x="5795879" y="105601"/>
                </a:lnTo>
                <a:lnTo>
                  <a:pt x="5795879" y="3694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27"/>
          <p:cNvSpPr/>
          <p:nvPr userDrawn="1"/>
        </p:nvSpPr>
        <p:spPr>
          <a:xfrm>
            <a:off x="4313847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28"/>
          <p:cNvSpPr/>
          <p:nvPr userDrawn="1"/>
        </p:nvSpPr>
        <p:spPr>
          <a:xfrm>
            <a:off x="4313847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29"/>
          <p:cNvSpPr/>
          <p:nvPr userDrawn="1"/>
        </p:nvSpPr>
        <p:spPr>
          <a:xfrm>
            <a:off x="3838941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0"/>
          <p:cNvSpPr/>
          <p:nvPr userDrawn="1"/>
        </p:nvSpPr>
        <p:spPr>
          <a:xfrm>
            <a:off x="3838941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1"/>
          <p:cNvSpPr/>
          <p:nvPr userDrawn="1"/>
        </p:nvSpPr>
        <p:spPr>
          <a:xfrm>
            <a:off x="3364028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2"/>
          <p:cNvSpPr/>
          <p:nvPr userDrawn="1"/>
        </p:nvSpPr>
        <p:spPr>
          <a:xfrm>
            <a:off x="3364028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3"/>
          <p:cNvSpPr/>
          <p:nvPr userDrawn="1"/>
        </p:nvSpPr>
        <p:spPr>
          <a:xfrm>
            <a:off x="2889120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4"/>
          <p:cNvSpPr/>
          <p:nvPr userDrawn="1"/>
        </p:nvSpPr>
        <p:spPr>
          <a:xfrm>
            <a:off x="2889120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35"/>
          <p:cNvSpPr/>
          <p:nvPr userDrawn="1"/>
        </p:nvSpPr>
        <p:spPr>
          <a:xfrm>
            <a:off x="2414210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36"/>
          <p:cNvSpPr/>
          <p:nvPr userDrawn="1"/>
        </p:nvSpPr>
        <p:spPr>
          <a:xfrm>
            <a:off x="2414210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70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37"/>
          <p:cNvSpPr/>
          <p:nvPr userDrawn="1"/>
        </p:nvSpPr>
        <p:spPr>
          <a:xfrm>
            <a:off x="1939300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69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38"/>
          <p:cNvSpPr/>
          <p:nvPr userDrawn="1"/>
        </p:nvSpPr>
        <p:spPr>
          <a:xfrm>
            <a:off x="1939300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69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39"/>
          <p:cNvSpPr/>
          <p:nvPr userDrawn="1"/>
        </p:nvSpPr>
        <p:spPr>
          <a:xfrm>
            <a:off x="1464391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69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0"/>
          <p:cNvSpPr/>
          <p:nvPr userDrawn="1"/>
        </p:nvSpPr>
        <p:spPr>
          <a:xfrm>
            <a:off x="1464391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69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object 41"/>
          <p:cNvSpPr/>
          <p:nvPr userDrawn="1"/>
        </p:nvSpPr>
        <p:spPr>
          <a:xfrm>
            <a:off x="989480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69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2"/>
          <p:cNvSpPr/>
          <p:nvPr userDrawn="1"/>
        </p:nvSpPr>
        <p:spPr>
          <a:xfrm>
            <a:off x="989480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69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3"/>
          <p:cNvSpPr/>
          <p:nvPr userDrawn="1"/>
        </p:nvSpPr>
        <p:spPr>
          <a:xfrm>
            <a:off x="514572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69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object 44"/>
          <p:cNvSpPr/>
          <p:nvPr userDrawn="1"/>
        </p:nvSpPr>
        <p:spPr>
          <a:xfrm>
            <a:off x="514572" y="1188745"/>
            <a:ext cx="902969" cy="216535"/>
          </a:xfrm>
          <a:custGeom>
            <a:avLst/>
            <a:gdLst/>
            <a:ahLst/>
            <a:cxnLst/>
            <a:rect l="l" t="t" r="r" b="b"/>
            <a:pathLst>
              <a:path w="902969" h="216534">
                <a:moveTo>
                  <a:pt x="902802" y="0"/>
                </a:moveTo>
                <a:lnTo>
                  <a:pt x="685061" y="0"/>
                </a:lnTo>
                <a:lnTo>
                  <a:pt x="0" y="216001"/>
                </a:lnTo>
                <a:lnTo>
                  <a:pt x="217741" y="216001"/>
                </a:lnTo>
                <a:lnTo>
                  <a:pt x="9028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45"/>
          <p:cNvSpPr/>
          <p:nvPr userDrawn="1"/>
        </p:nvSpPr>
        <p:spPr>
          <a:xfrm>
            <a:off x="279685" y="1188745"/>
            <a:ext cx="662940" cy="185420"/>
          </a:xfrm>
          <a:custGeom>
            <a:avLst/>
            <a:gdLst/>
            <a:ahLst/>
            <a:cxnLst/>
            <a:rect l="l" t="t" r="r" b="b"/>
            <a:pathLst>
              <a:path w="662940" h="185419">
                <a:moveTo>
                  <a:pt x="662777" y="0"/>
                </a:moveTo>
                <a:lnTo>
                  <a:pt x="445035" y="0"/>
                </a:lnTo>
                <a:lnTo>
                  <a:pt x="0" y="140314"/>
                </a:lnTo>
                <a:lnTo>
                  <a:pt x="28274" y="160617"/>
                </a:lnTo>
                <a:lnTo>
                  <a:pt x="31746" y="162839"/>
                </a:lnTo>
                <a:lnTo>
                  <a:pt x="72425" y="184421"/>
                </a:lnTo>
                <a:lnTo>
                  <a:pt x="73687" y="185026"/>
                </a:lnTo>
                <a:lnTo>
                  <a:pt x="74733" y="185408"/>
                </a:lnTo>
                <a:lnTo>
                  <a:pt x="66277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46"/>
          <p:cNvSpPr/>
          <p:nvPr userDrawn="1"/>
        </p:nvSpPr>
        <p:spPr>
          <a:xfrm>
            <a:off x="279685" y="1188745"/>
            <a:ext cx="662940" cy="185420"/>
          </a:xfrm>
          <a:custGeom>
            <a:avLst/>
            <a:gdLst/>
            <a:ahLst/>
            <a:cxnLst/>
            <a:rect l="l" t="t" r="r" b="b"/>
            <a:pathLst>
              <a:path w="662940" h="185419">
                <a:moveTo>
                  <a:pt x="662777" y="0"/>
                </a:moveTo>
                <a:lnTo>
                  <a:pt x="445035" y="0"/>
                </a:lnTo>
                <a:lnTo>
                  <a:pt x="0" y="140314"/>
                </a:lnTo>
                <a:lnTo>
                  <a:pt x="28274" y="160617"/>
                </a:lnTo>
                <a:lnTo>
                  <a:pt x="31746" y="162839"/>
                </a:lnTo>
                <a:lnTo>
                  <a:pt x="72425" y="184421"/>
                </a:lnTo>
                <a:lnTo>
                  <a:pt x="73687" y="185026"/>
                </a:lnTo>
                <a:lnTo>
                  <a:pt x="74733" y="185408"/>
                </a:lnTo>
                <a:lnTo>
                  <a:pt x="66277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object 47"/>
          <p:cNvSpPr/>
          <p:nvPr userDrawn="1"/>
        </p:nvSpPr>
        <p:spPr>
          <a:xfrm>
            <a:off x="3" y="1210758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09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09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  <a:path w="5975985" h="245109">
                <a:moveTo>
                  <a:pt x="5776062" y="32428"/>
                </a:moveTo>
                <a:lnTo>
                  <a:pt x="5263637" y="193988"/>
                </a:lnTo>
                <a:lnTo>
                  <a:pt x="5476680" y="193988"/>
                </a:lnTo>
                <a:lnTo>
                  <a:pt x="5482751" y="193553"/>
                </a:lnTo>
                <a:lnTo>
                  <a:pt x="5676576" y="132444"/>
                </a:lnTo>
                <a:lnTo>
                  <a:pt x="5737179" y="81698"/>
                </a:lnTo>
                <a:lnTo>
                  <a:pt x="5765995" y="47029"/>
                </a:lnTo>
                <a:lnTo>
                  <a:pt x="5776062" y="3242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48"/>
          <p:cNvSpPr/>
          <p:nvPr userDrawn="1"/>
        </p:nvSpPr>
        <p:spPr>
          <a:xfrm>
            <a:off x="3" y="1210758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09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09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  <a:path w="5975985" h="245109">
                <a:moveTo>
                  <a:pt x="5776062" y="32428"/>
                </a:moveTo>
                <a:lnTo>
                  <a:pt x="5263637" y="193988"/>
                </a:lnTo>
                <a:lnTo>
                  <a:pt x="5476680" y="193988"/>
                </a:lnTo>
                <a:lnTo>
                  <a:pt x="5482751" y="193553"/>
                </a:lnTo>
                <a:lnTo>
                  <a:pt x="5676576" y="132444"/>
                </a:lnTo>
                <a:lnTo>
                  <a:pt x="5737179" y="81698"/>
                </a:lnTo>
                <a:lnTo>
                  <a:pt x="5765995" y="47029"/>
                </a:lnTo>
                <a:lnTo>
                  <a:pt x="5776062" y="3242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49"/>
          <p:cNvSpPr/>
          <p:nvPr userDrawn="1"/>
        </p:nvSpPr>
        <p:spPr>
          <a:xfrm>
            <a:off x="3" y="1360496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09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09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object 50"/>
          <p:cNvSpPr/>
          <p:nvPr userDrawn="1"/>
        </p:nvSpPr>
        <p:spPr>
          <a:xfrm>
            <a:off x="3" y="1360496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09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09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1"/>
          <p:cNvSpPr/>
          <p:nvPr userDrawn="1"/>
        </p:nvSpPr>
        <p:spPr>
          <a:xfrm>
            <a:off x="3" y="1510235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object 52"/>
          <p:cNvSpPr/>
          <p:nvPr userDrawn="1"/>
        </p:nvSpPr>
        <p:spPr>
          <a:xfrm>
            <a:off x="3" y="1510235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object 53"/>
          <p:cNvSpPr/>
          <p:nvPr userDrawn="1"/>
        </p:nvSpPr>
        <p:spPr>
          <a:xfrm>
            <a:off x="3" y="1659972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object 54"/>
          <p:cNvSpPr/>
          <p:nvPr userDrawn="1"/>
        </p:nvSpPr>
        <p:spPr>
          <a:xfrm>
            <a:off x="3" y="1659972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object 55"/>
          <p:cNvSpPr/>
          <p:nvPr userDrawn="1"/>
        </p:nvSpPr>
        <p:spPr>
          <a:xfrm>
            <a:off x="3" y="1809713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object 56"/>
          <p:cNvSpPr/>
          <p:nvPr userDrawn="1"/>
        </p:nvSpPr>
        <p:spPr>
          <a:xfrm>
            <a:off x="3" y="1809713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object 57"/>
          <p:cNvSpPr/>
          <p:nvPr userDrawn="1"/>
        </p:nvSpPr>
        <p:spPr>
          <a:xfrm>
            <a:off x="3" y="1959449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object 58"/>
          <p:cNvSpPr/>
          <p:nvPr userDrawn="1"/>
        </p:nvSpPr>
        <p:spPr>
          <a:xfrm>
            <a:off x="3" y="1959449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object 59"/>
          <p:cNvSpPr/>
          <p:nvPr userDrawn="1"/>
        </p:nvSpPr>
        <p:spPr>
          <a:xfrm>
            <a:off x="3" y="2109190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object 60"/>
          <p:cNvSpPr/>
          <p:nvPr userDrawn="1"/>
        </p:nvSpPr>
        <p:spPr>
          <a:xfrm>
            <a:off x="3" y="2109190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6" name="object 61"/>
          <p:cNvSpPr/>
          <p:nvPr userDrawn="1"/>
        </p:nvSpPr>
        <p:spPr>
          <a:xfrm>
            <a:off x="3" y="2258927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7" name="object 62"/>
          <p:cNvSpPr/>
          <p:nvPr userDrawn="1"/>
        </p:nvSpPr>
        <p:spPr>
          <a:xfrm>
            <a:off x="3" y="2258927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object 63"/>
          <p:cNvSpPr/>
          <p:nvPr userDrawn="1"/>
        </p:nvSpPr>
        <p:spPr>
          <a:xfrm>
            <a:off x="3" y="2408666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object 64"/>
          <p:cNvSpPr/>
          <p:nvPr userDrawn="1"/>
        </p:nvSpPr>
        <p:spPr>
          <a:xfrm>
            <a:off x="3" y="2408666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0" name="object 65"/>
          <p:cNvSpPr/>
          <p:nvPr userDrawn="1"/>
        </p:nvSpPr>
        <p:spPr>
          <a:xfrm>
            <a:off x="3" y="2558404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object 66"/>
          <p:cNvSpPr/>
          <p:nvPr userDrawn="1"/>
        </p:nvSpPr>
        <p:spPr>
          <a:xfrm>
            <a:off x="3" y="2558404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object 67"/>
          <p:cNvSpPr/>
          <p:nvPr userDrawn="1"/>
        </p:nvSpPr>
        <p:spPr>
          <a:xfrm>
            <a:off x="3" y="2708144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3" name="object 68"/>
          <p:cNvSpPr/>
          <p:nvPr userDrawn="1"/>
        </p:nvSpPr>
        <p:spPr>
          <a:xfrm>
            <a:off x="3" y="2708144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4" name="object 69"/>
          <p:cNvSpPr/>
          <p:nvPr userDrawn="1"/>
        </p:nvSpPr>
        <p:spPr>
          <a:xfrm>
            <a:off x="3" y="2857880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5" name="object 70"/>
          <p:cNvSpPr/>
          <p:nvPr userDrawn="1"/>
        </p:nvSpPr>
        <p:spPr>
          <a:xfrm>
            <a:off x="3" y="2857880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6" name="object 71"/>
          <p:cNvSpPr/>
          <p:nvPr userDrawn="1"/>
        </p:nvSpPr>
        <p:spPr>
          <a:xfrm>
            <a:off x="3" y="3007617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7" name="object 72"/>
          <p:cNvSpPr/>
          <p:nvPr userDrawn="1"/>
        </p:nvSpPr>
        <p:spPr>
          <a:xfrm>
            <a:off x="3" y="3007617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8" name="object 73"/>
          <p:cNvSpPr/>
          <p:nvPr userDrawn="1"/>
        </p:nvSpPr>
        <p:spPr>
          <a:xfrm>
            <a:off x="3" y="3157358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9" name="object 74"/>
          <p:cNvSpPr/>
          <p:nvPr userDrawn="1"/>
        </p:nvSpPr>
        <p:spPr>
          <a:xfrm>
            <a:off x="3" y="3157358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0" name="object 75"/>
          <p:cNvSpPr/>
          <p:nvPr userDrawn="1"/>
        </p:nvSpPr>
        <p:spPr>
          <a:xfrm>
            <a:off x="3" y="3307095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1" name="object 76"/>
          <p:cNvSpPr/>
          <p:nvPr userDrawn="1"/>
        </p:nvSpPr>
        <p:spPr>
          <a:xfrm>
            <a:off x="3" y="3307095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2" name="object 77"/>
          <p:cNvSpPr/>
          <p:nvPr userDrawn="1"/>
        </p:nvSpPr>
        <p:spPr>
          <a:xfrm>
            <a:off x="3" y="3456835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3" name="object 78"/>
          <p:cNvSpPr/>
          <p:nvPr userDrawn="1"/>
        </p:nvSpPr>
        <p:spPr>
          <a:xfrm>
            <a:off x="3" y="3456835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4" name="object 79"/>
          <p:cNvSpPr/>
          <p:nvPr userDrawn="1"/>
        </p:nvSpPr>
        <p:spPr>
          <a:xfrm>
            <a:off x="3" y="3606572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5" name="object 80"/>
          <p:cNvSpPr/>
          <p:nvPr userDrawn="1"/>
        </p:nvSpPr>
        <p:spPr>
          <a:xfrm>
            <a:off x="3" y="3606572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6" name="object 81"/>
          <p:cNvSpPr/>
          <p:nvPr userDrawn="1"/>
        </p:nvSpPr>
        <p:spPr>
          <a:xfrm>
            <a:off x="3" y="3756310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7" name="object 82"/>
          <p:cNvSpPr/>
          <p:nvPr userDrawn="1"/>
        </p:nvSpPr>
        <p:spPr>
          <a:xfrm>
            <a:off x="3" y="3756310"/>
            <a:ext cx="5975985" cy="245110"/>
          </a:xfrm>
          <a:custGeom>
            <a:avLst/>
            <a:gdLst/>
            <a:ahLst/>
            <a:cxnLst/>
            <a:rect l="l" t="t" r="r" b="b"/>
            <a:pathLst>
              <a:path w="5975985" h="245110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245110">
                <a:moveTo>
                  <a:pt x="5975993" y="119126"/>
                </a:moveTo>
                <a:lnTo>
                  <a:pt x="5796000" y="175881"/>
                </a:lnTo>
                <a:lnTo>
                  <a:pt x="5796000" y="244537"/>
                </a:lnTo>
                <a:lnTo>
                  <a:pt x="5975993" y="187782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8" name="object 83"/>
          <p:cNvSpPr/>
          <p:nvPr userDrawn="1"/>
        </p:nvSpPr>
        <p:spPr>
          <a:xfrm>
            <a:off x="3" y="3906049"/>
            <a:ext cx="5975985" cy="342265"/>
          </a:xfrm>
          <a:custGeom>
            <a:avLst/>
            <a:gdLst/>
            <a:ahLst/>
            <a:cxnLst/>
            <a:rect l="l" t="t" r="r" b="b"/>
            <a:pathLst>
              <a:path w="5975985" h="342264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342264">
                <a:moveTo>
                  <a:pt x="5975993" y="161950"/>
                </a:moveTo>
                <a:lnTo>
                  <a:pt x="5840173" y="161950"/>
                </a:lnTo>
                <a:lnTo>
                  <a:pt x="5269306" y="341946"/>
                </a:lnTo>
                <a:lnTo>
                  <a:pt x="5487047" y="341946"/>
                </a:lnTo>
                <a:lnTo>
                  <a:pt x="5975993" y="187782"/>
                </a:lnTo>
                <a:lnTo>
                  <a:pt x="5975993" y="161950"/>
                </a:lnTo>
                <a:close/>
              </a:path>
              <a:path w="5975985" h="342264">
                <a:moveTo>
                  <a:pt x="5975993" y="119126"/>
                </a:moveTo>
                <a:lnTo>
                  <a:pt x="5840173" y="161950"/>
                </a:lnTo>
                <a:lnTo>
                  <a:pt x="5975993" y="161950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9" name="object 84"/>
          <p:cNvSpPr/>
          <p:nvPr userDrawn="1"/>
        </p:nvSpPr>
        <p:spPr>
          <a:xfrm>
            <a:off x="3" y="3906049"/>
            <a:ext cx="5975985" cy="342265"/>
          </a:xfrm>
          <a:custGeom>
            <a:avLst/>
            <a:gdLst/>
            <a:ahLst/>
            <a:cxnLst/>
            <a:rect l="l" t="t" r="r" b="b"/>
            <a:pathLst>
              <a:path w="5975985" h="342264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179993" y="68656"/>
                </a:lnTo>
                <a:lnTo>
                  <a:pt x="179993" y="0"/>
                </a:lnTo>
                <a:close/>
              </a:path>
              <a:path w="5975985" h="342264">
                <a:moveTo>
                  <a:pt x="5975993" y="161950"/>
                </a:moveTo>
                <a:lnTo>
                  <a:pt x="5840173" y="161950"/>
                </a:lnTo>
                <a:lnTo>
                  <a:pt x="5269306" y="341946"/>
                </a:lnTo>
                <a:lnTo>
                  <a:pt x="5487047" y="341946"/>
                </a:lnTo>
                <a:lnTo>
                  <a:pt x="5975993" y="187782"/>
                </a:lnTo>
                <a:lnTo>
                  <a:pt x="5975993" y="161950"/>
                </a:lnTo>
                <a:close/>
              </a:path>
              <a:path w="5975985" h="342264">
                <a:moveTo>
                  <a:pt x="5975993" y="119126"/>
                </a:moveTo>
                <a:lnTo>
                  <a:pt x="5840173" y="161950"/>
                </a:lnTo>
                <a:lnTo>
                  <a:pt x="5975993" y="161950"/>
                </a:lnTo>
                <a:lnTo>
                  <a:pt x="5975993" y="119126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0" name="object 85"/>
          <p:cNvSpPr/>
          <p:nvPr userDrawn="1"/>
        </p:nvSpPr>
        <p:spPr>
          <a:xfrm>
            <a:off x="3" y="4055786"/>
            <a:ext cx="359410" cy="125730"/>
          </a:xfrm>
          <a:custGeom>
            <a:avLst/>
            <a:gdLst/>
            <a:ahLst/>
            <a:cxnLst/>
            <a:rect l="l" t="t" r="r" b="b"/>
            <a:pathLst>
              <a:path w="359410" h="125729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359016" y="12216"/>
                </a:lnTo>
                <a:lnTo>
                  <a:pt x="179993" y="12213"/>
                </a:lnTo>
                <a:lnTo>
                  <a:pt x="17999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1" name="object 86"/>
          <p:cNvSpPr/>
          <p:nvPr userDrawn="1"/>
        </p:nvSpPr>
        <p:spPr>
          <a:xfrm>
            <a:off x="3" y="4055786"/>
            <a:ext cx="359410" cy="125730"/>
          </a:xfrm>
          <a:custGeom>
            <a:avLst/>
            <a:gdLst/>
            <a:ahLst/>
            <a:cxnLst/>
            <a:rect l="l" t="t" r="r" b="b"/>
            <a:pathLst>
              <a:path w="359410" h="125729">
                <a:moveTo>
                  <a:pt x="179993" y="0"/>
                </a:moveTo>
                <a:lnTo>
                  <a:pt x="0" y="56755"/>
                </a:lnTo>
                <a:lnTo>
                  <a:pt x="0" y="125411"/>
                </a:lnTo>
                <a:lnTo>
                  <a:pt x="359016" y="12216"/>
                </a:lnTo>
                <a:lnTo>
                  <a:pt x="179993" y="12213"/>
                </a:lnTo>
                <a:lnTo>
                  <a:pt x="17999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2" name="object 87"/>
          <p:cNvSpPr/>
          <p:nvPr userDrawn="1"/>
        </p:nvSpPr>
        <p:spPr>
          <a:xfrm>
            <a:off x="4794389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3" name="object 88"/>
          <p:cNvSpPr/>
          <p:nvPr userDrawn="1"/>
        </p:nvSpPr>
        <p:spPr>
          <a:xfrm>
            <a:off x="4794389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4" name="object 89"/>
          <p:cNvSpPr/>
          <p:nvPr userDrawn="1"/>
        </p:nvSpPr>
        <p:spPr>
          <a:xfrm>
            <a:off x="4319483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5" name="object 90"/>
          <p:cNvSpPr/>
          <p:nvPr userDrawn="1"/>
        </p:nvSpPr>
        <p:spPr>
          <a:xfrm>
            <a:off x="4319483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6" name="object 91"/>
          <p:cNvSpPr/>
          <p:nvPr userDrawn="1"/>
        </p:nvSpPr>
        <p:spPr>
          <a:xfrm>
            <a:off x="3844570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7" name="object 92"/>
          <p:cNvSpPr/>
          <p:nvPr userDrawn="1"/>
        </p:nvSpPr>
        <p:spPr>
          <a:xfrm>
            <a:off x="3844570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8" name="object 93"/>
          <p:cNvSpPr/>
          <p:nvPr userDrawn="1"/>
        </p:nvSpPr>
        <p:spPr>
          <a:xfrm>
            <a:off x="336966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9" name="object 94"/>
          <p:cNvSpPr/>
          <p:nvPr userDrawn="1"/>
        </p:nvSpPr>
        <p:spPr>
          <a:xfrm>
            <a:off x="336966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65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0" name="object 95"/>
          <p:cNvSpPr/>
          <p:nvPr userDrawn="1"/>
        </p:nvSpPr>
        <p:spPr>
          <a:xfrm>
            <a:off x="2894751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1" name="object 96"/>
          <p:cNvSpPr/>
          <p:nvPr userDrawn="1"/>
        </p:nvSpPr>
        <p:spPr>
          <a:xfrm>
            <a:off x="2894751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7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2" name="object 97"/>
          <p:cNvSpPr/>
          <p:nvPr userDrawn="1"/>
        </p:nvSpPr>
        <p:spPr>
          <a:xfrm>
            <a:off x="241984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3" name="object 98"/>
          <p:cNvSpPr/>
          <p:nvPr userDrawn="1"/>
        </p:nvSpPr>
        <p:spPr>
          <a:xfrm>
            <a:off x="241984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4" name="object 99"/>
          <p:cNvSpPr/>
          <p:nvPr userDrawn="1"/>
        </p:nvSpPr>
        <p:spPr>
          <a:xfrm>
            <a:off x="194493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5" name="object 100"/>
          <p:cNvSpPr/>
          <p:nvPr userDrawn="1"/>
        </p:nvSpPr>
        <p:spPr>
          <a:xfrm>
            <a:off x="194493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6" name="object 101"/>
          <p:cNvSpPr/>
          <p:nvPr userDrawn="1"/>
        </p:nvSpPr>
        <p:spPr>
          <a:xfrm>
            <a:off x="147002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7" name="object 102"/>
          <p:cNvSpPr/>
          <p:nvPr userDrawn="1"/>
        </p:nvSpPr>
        <p:spPr>
          <a:xfrm>
            <a:off x="147002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8" name="object 103"/>
          <p:cNvSpPr/>
          <p:nvPr userDrawn="1"/>
        </p:nvSpPr>
        <p:spPr>
          <a:xfrm>
            <a:off x="995100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32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3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9" name="object 104"/>
          <p:cNvSpPr/>
          <p:nvPr userDrawn="1"/>
        </p:nvSpPr>
        <p:spPr>
          <a:xfrm>
            <a:off x="995100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32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54" y="179993"/>
                </a:lnTo>
                <a:lnTo>
                  <a:pt x="78863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0" name="object 105"/>
          <p:cNvSpPr/>
          <p:nvPr userDrawn="1"/>
        </p:nvSpPr>
        <p:spPr>
          <a:xfrm>
            <a:off x="52020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1" name="object 106"/>
          <p:cNvSpPr/>
          <p:nvPr userDrawn="1"/>
        </p:nvSpPr>
        <p:spPr>
          <a:xfrm>
            <a:off x="520202" y="4068000"/>
            <a:ext cx="788670" cy="180340"/>
          </a:xfrm>
          <a:custGeom>
            <a:avLst/>
            <a:gdLst/>
            <a:ahLst/>
            <a:cxnLst/>
            <a:rect l="l" t="t" r="r" b="b"/>
            <a:pathLst>
              <a:path w="788669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2" name="object 107"/>
          <p:cNvSpPr/>
          <p:nvPr userDrawn="1"/>
        </p:nvSpPr>
        <p:spPr>
          <a:xfrm>
            <a:off x="45297" y="4068000"/>
            <a:ext cx="5930900" cy="180340"/>
          </a:xfrm>
          <a:custGeom>
            <a:avLst/>
            <a:gdLst/>
            <a:ahLst/>
            <a:cxnLst/>
            <a:rect l="l" t="t" r="r" b="b"/>
            <a:pathLst>
              <a:path w="593090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  <a:path w="5930900" h="180339">
                <a:moveTo>
                  <a:pt x="5930700" y="106920"/>
                </a:moveTo>
                <a:lnTo>
                  <a:pt x="5698909" y="179993"/>
                </a:lnTo>
                <a:lnTo>
                  <a:pt x="5916650" y="179993"/>
                </a:lnTo>
                <a:lnTo>
                  <a:pt x="5930700" y="175576"/>
                </a:lnTo>
                <a:lnTo>
                  <a:pt x="5930700" y="10692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3" name="object 108"/>
          <p:cNvSpPr/>
          <p:nvPr userDrawn="1"/>
        </p:nvSpPr>
        <p:spPr>
          <a:xfrm>
            <a:off x="45297" y="4068000"/>
            <a:ext cx="5930900" cy="180340"/>
          </a:xfrm>
          <a:custGeom>
            <a:avLst/>
            <a:gdLst/>
            <a:ahLst/>
            <a:cxnLst/>
            <a:rect l="l" t="t" r="r" b="b"/>
            <a:pathLst>
              <a:path w="5930900" h="180339">
                <a:moveTo>
                  <a:pt x="788619" y="0"/>
                </a:moveTo>
                <a:lnTo>
                  <a:pt x="570878" y="0"/>
                </a:lnTo>
                <a:lnTo>
                  <a:pt x="0" y="179993"/>
                </a:lnTo>
                <a:lnTo>
                  <a:pt x="217741" y="179993"/>
                </a:lnTo>
                <a:lnTo>
                  <a:pt x="788619" y="0"/>
                </a:lnTo>
                <a:close/>
              </a:path>
              <a:path w="5930900" h="180339">
                <a:moveTo>
                  <a:pt x="5930700" y="106920"/>
                </a:moveTo>
                <a:lnTo>
                  <a:pt x="5698909" y="179993"/>
                </a:lnTo>
                <a:lnTo>
                  <a:pt x="5916650" y="179993"/>
                </a:lnTo>
                <a:lnTo>
                  <a:pt x="5930700" y="175576"/>
                </a:lnTo>
                <a:lnTo>
                  <a:pt x="5930700" y="10692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4" name="object 109"/>
          <p:cNvSpPr/>
          <p:nvPr userDrawn="1"/>
        </p:nvSpPr>
        <p:spPr>
          <a:xfrm>
            <a:off x="410354" y="3995997"/>
            <a:ext cx="5219065" cy="0"/>
          </a:xfrm>
          <a:custGeom>
            <a:avLst/>
            <a:gdLst/>
            <a:ahLst/>
            <a:cxnLst/>
            <a:rect l="l" t="t" r="r" b="b"/>
            <a:pathLst>
              <a:path w="5219065">
                <a:moveTo>
                  <a:pt x="0" y="0"/>
                </a:moveTo>
                <a:lnTo>
                  <a:pt x="5218658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5" name="object 110"/>
          <p:cNvSpPr/>
          <p:nvPr userDrawn="1"/>
        </p:nvSpPr>
        <p:spPr>
          <a:xfrm>
            <a:off x="5730345" y="1498826"/>
            <a:ext cx="0" cy="2347595"/>
          </a:xfrm>
          <a:custGeom>
            <a:avLst/>
            <a:gdLst/>
            <a:ahLst/>
            <a:cxnLst/>
            <a:rect l="l" t="t" r="r" b="b"/>
            <a:pathLst>
              <a:path h="2347595">
                <a:moveTo>
                  <a:pt x="0" y="2347341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6" name="object 111"/>
          <p:cNvSpPr/>
          <p:nvPr userDrawn="1"/>
        </p:nvSpPr>
        <p:spPr>
          <a:xfrm>
            <a:off x="609392" y="1476759"/>
            <a:ext cx="4718685" cy="0"/>
          </a:xfrm>
          <a:custGeom>
            <a:avLst/>
            <a:gdLst/>
            <a:ahLst/>
            <a:cxnLst/>
            <a:rect l="l" t="t" r="r" b="b"/>
            <a:pathLst>
              <a:path w="4718685">
                <a:moveTo>
                  <a:pt x="4718202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7" name="object 112"/>
          <p:cNvSpPr/>
          <p:nvPr userDrawn="1"/>
        </p:nvSpPr>
        <p:spPr>
          <a:xfrm>
            <a:off x="258354" y="1548789"/>
            <a:ext cx="0" cy="2347595"/>
          </a:xfrm>
          <a:custGeom>
            <a:avLst/>
            <a:gdLst/>
            <a:ahLst/>
            <a:cxnLst/>
            <a:rect l="l" t="t" r="r" b="b"/>
            <a:pathLst>
              <a:path h="2347595">
                <a:moveTo>
                  <a:pt x="0" y="0"/>
                </a:moveTo>
                <a:lnTo>
                  <a:pt x="0" y="2347328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8" name="object 113"/>
          <p:cNvSpPr/>
          <p:nvPr userDrawn="1"/>
        </p:nvSpPr>
        <p:spPr>
          <a:xfrm>
            <a:off x="5679677" y="3946048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4">
                <a:moveTo>
                  <a:pt x="0" y="49949"/>
                </a:moveTo>
                <a:lnTo>
                  <a:pt x="50673" y="49949"/>
                </a:lnTo>
                <a:lnTo>
                  <a:pt x="50673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9" name="object 114"/>
          <p:cNvSpPr/>
          <p:nvPr userDrawn="1"/>
        </p:nvSpPr>
        <p:spPr>
          <a:xfrm>
            <a:off x="5673759" y="1398936"/>
            <a:ext cx="57150" cy="50165"/>
          </a:xfrm>
          <a:custGeom>
            <a:avLst/>
            <a:gdLst/>
            <a:ahLst/>
            <a:cxnLst/>
            <a:rect l="l" t="t" r="r" b="b"/>
            <a:pathLst>
              <a:path w="57150" h="50165">
                <a:moveTo>
                  <a:pt x="56591" y="49936"/>
                </a:moveTo>
                <a:lnTo>
                  <a:pt x="56591" y="0"/>
                </a:lnTo>
                <a:lnTo>
                  <a:pt x="42930" y="9168"/>
                </a:lnTo>
                <a:lnTo>
                  <a:pt x="28933" y="17808"/>
                </a:lnTo>
                <a:lnTo>
                  <a:pt x="14618" y="25910"/>
                </a:lnTo>
                <a:lnTo>
                  <a:pt x="0" y="33464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0" name="object 115"/>
          <p:cNvSpPr/>
          <p:nvPr userDrawn="1"/>
        </p:nvSpPr>
        <p:spPr>
          <a:xfrm>
            <a:off x="5431290" y="1471733"/>
            <a:ext cx="117475" cy="5080"/>
          </a:xfrm>
          <a:custGeom>
            <a:avLst/>
            <a:gdLst/>
            <a:ahLst/>
            <a:cxnLst/>
            <a:rect l="l" t="t" r="r" b="b"/>
            <a:pathLst>
              <a:path w="117475" h="5080">
                <a:moveTo>
                  <a:pt x="117398" y="0"/>
                </a:moveTo>
                <a:lnTo>
                  <a:pt x="101215" y="2168"/>
                </a:lnTo>
                <a:lnTo>
                  <a:pt x="84888" y="3733"/>
                </a:lnTo>
                <a:lnTo>
                  <a:pt x="68430" y="4689"/>
                </a:lnTo>
                <a:lnTo>
                  <a:pt x="51854" y="5029"/>
                </a:lnTo>
                <a:lnTo>
                  <a:pt x="0" y="5029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1" name="object 116"/>
          <p:cNvSpPr/>
          <p:nvPr userDrawn="1"/>
        </p:nvSpPr>
        <p:spPr>
          <a:xfrm>
            <a:off x="440114" y="1471733"/>
            <a:ext cx="117475" cy="5080"/>
          </a:xfrm>
          <a:custGeom>
            <a:avLst/>
            <a:gdLst/>
            <a:ahLst/>
            <a:cxnLst/>
            <a:rect l="l" t="t" r="r" b="b"/>
            <a:pathLst>
              <a:path w="117475" h="5080">
                <a:moveTo>
                  <a:pt x="117424" y="5029"/>
                </a:moveTo>
                <a:lnTo>
                  <a:pt x="65582" y="5029"/>
                </a:lnTo>
                <a:lnTo>
                  <a:pt x="48990" y="4689"/>
                </a:lnTo>
                <a:lnTo>
                  <a:pt x="32519" y="3733"/>
                </a:lnTo>
                <a:lnTo>
                  <a:pt x="16185" y="2168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2" name="object 117"/>
          <p:cNvSpPr/>
          <p:nvPr userDrawn="1"/>
        </p:nvSpPr>
        <p:spPr>
          <a:xfrm>
            <a:off x="258352" y="1398962"/>
            <a:ext cx="57150" cy="50165"/>
          </a:xfrm>
          <a:custGeom>
            <a:avLst/>
            <a:gdLst/>
            <a:ahLst/>
            <a:cxnLst/>
            <a:rect l="l" t="t" r="r" b="b"/>
            <a:pathLst>
              <a:path w="57150" h="50165">
                <a:moveTo>
                  <a:pt x="56629" y="33464"/>
                </a:moveTo>
                <a:lnTo>
                  <a:pt x="41996" y="25910"/>
                </a:lnTo>
                <a:lnTo>
                  <a:pt x="27671" y="17808"/>
                </a:lnTo>
                <a:lnTo>
                  <a:pt x="13668" y="9168"/>
                </a:lnTo>
                <a:lnTo>
                  <a:pt x="0" y="0"/>
                </a:lnTo>
                <a:lnTo>
                  <a:pt x="0" y="4993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3" name="object 118"/>
          <p:cNvSpPr/>
          <p:nvPr userDrawn="1"/>
        </p:nvSpPr>
        <p:spPr>
          <a:xfrm>
            <a:off x="258352" y="3946048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4">
                <a:moveTo>
                  <a:pt x="0" y="0"/>
                </a:moveTo>
                <a:lnTo>
                  <a:pt x="0" y="49949"/>
                </a:lnTo>
                <a:lnTo>
                  <a:pt x="50672" y="49949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4" name="object 119"/>
          <p:cNvSpPr/>
          <p:nvPr userDrawn="1"/>
        </p:nvSpPr>
        <p:spPr>
          <a:xfrm>
            <a:off x="319361" y="402958"/>
            <a:ext cx="97790" cy="553720"/>
          </a:xfrm>
          <a:custGeom>
            <a:avLst/>
            <a:gdLst/>
            <a:ahLst/>
            <a:cxnLst/>
            <a:rect l="l" t="t" r="r" b="b"/>
            <a:pathLst>
              <a:path w="97790" h="553719">
                <a:moveTo>
                  <a:pt x="0" y="0"/>
                </a:moveTo>
                <a:lnTo>
                  <a:pt x="97612" y="553529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5" name="object 120"/>
          <p:cNvSpPr/>
          <p:nvPr userDrawn="1"/>
        </p:nvSpPr>
        <p:spPr>
          <a:xfrm>
            <a:off x="660756" y="1116744"/>
            <a:ext cx="4718685" cy="0"/>
          </a:xfrm>
          <a:custGeom>
            <a:avLst/>
            <a:gdLst/>
            <a:ahLst/>
            <a:cxnLst/>
            <a:rect l="l" t="t" r="r" b="b"/>
            <a:pathLst>
              <a:path w="4718685">
                <a:moveTo>
                  <a:pt x="0" y="0"/>
                </a:moveTo>
                <a:lnTo>
                  <a:pt x="4718583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6" name="object 121"/>
          <p:cNvSpPr/>
          <p:nvPr userDrawn="1"/>
        </p:nvSpPr>
        <p:spPr>
          <a:xfrm>
            <a:off x="5580648" y="352620"/>
            <a:ext cx="97790" cy="553720"/>
          </a:xfrm>
          <a:custGeom>
            <a:avLst/>
            <a:gdLst/>
            <a:ahLst/>
            <a:cxnLst/>
            <a:rect l="l" t="t" r="r" b="b"/>
            <a:pathLst>
              <a:path w="97789" h="553719">
                <a:moveTo>
                  <a:pt x="0" y="553453"/>
                </a:moveTo>
                <a:lnTo>
                  <a:pt x="97599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7" name="object 122"/>
          <p:cNvSpPr/>
          <p:nvPr userDrawn="1"/>
        </p:nvSpPr>
        <p:spPr>
          <a:xfrm>
            <a:off x="392798" y="251996"/>
            <a:ext cx="5153660" cy="0"/>
          </a:xfrm>
          <a:custGeom>
            <a:avLst/>
            <a:gdLst/>
            <a:ahLst/>
            <a:cxnLst/>
            <a:rect l="l" t="t" r="r" b="b"/>
            <a:pathLst>
              <a:path w="5153660">
                <a:moveTo>
                  <a:pt x="5153101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8" name="object 123"/>
          <p:cNvSpPr/>
          <p:nvPr userDrawn="1"/>
        </p:nvSpPr>
        <p:spPr>
          <a:xfrm>
            <a:off x="425848" y="1006805"/>
            <a:ext cx="131445" cy="110489"/>
          </a:xfrm>
          <a:custGeom>
            <a:avLst/>
            <a:gdLst/>
            <a:ahLst/>
            <a:cxnLst/>
            <a:rect l="l" t="t" r="r" b="b"/>
            <a:pathLst>
              <a:path w="131445" h="110490">
                <a:moveTo>
                  <a:pt x="0" y="0"/>
                </a:moveTo>
                <a:lnTo>
                  <a:pt x="8877" y="50317"/>
                </a:lnTo>
                <a:lnTo>
                  <a:pt x="33459" y="92917"/>
                </a:lnTo>
                <a:lnTo>
                  <a:pt x="79349" y="109943"/>
                </a:lnTo>
                <a:lnTo>
                  <a:pt x="131203" y="109943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9" name="object 124"/>
          <p:cNvSpPr/>
          <p:nvPr userDrawn="1"/>
        </p:nvSpPr>
        <p:spPr>
          <a:xfrm>
            <a:off x="5431185" y="1006703"/>
            <a:ext cx="132080" cy="110489"/>
          </a:xfrm>
          <a:custGeom>
            <a:avLst/>
            <a:gdLst/>
            <a:ahLst/>
            <a:cxnLst/>
            <a:rect l="l" t="t" r="r" b="b"/>
            <a:pathLst>
              <a:path w="132079" h="110490">
                <a:moveTo>
                  <a:pt x="0" y="110045"/>
                </a:moveTo>
                <a:lnTo>
                  <a:pt x="51854" y="110045"/>
                </a:lnTo>
                <a:lnTo>
                  <a:pt x="76780" y="105500"/>
                </a:lnTo>
                <a:lnTo>
                  <a:pt x="98171" y="92948"/>
                </a:lnTo>
                <a:lnTo>
                  <a:pt x="114151" y="74008"/>
                </a:lnTo>
                <a:lnTo>
                  <a:pt x="122847" y="50304"/>
                </a:lnTo>
                <a:lnTo>
                  <a:pt x="131724" y="0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0" name="object 125"/>
          <p:cNvSpPr/>
          <p:nvPr userDrawn="1"/>
        </p:nvSpPr>
        <p:spPr>
          <a:xfrm>
            <a:off x="5645954" y="251993"/>
            <a:ext cx="50165" cy="50800"/>
          </a:xfrm>
          <a:custGeom>
            <a:avLst/>
            <a:gdLst/>
            <a:ahLst/>
            <a:cxnLst/>
            <a:rect l="l" t="t" r="r" b="b"/>
            <a:pathLst>
              <a:path w="50164" h="50800">
                <a:moveTo>
                  <a:pt x="41160" y="50317"/>
                </a:moveTo>
                <a:lnTo>
                  <a:pt x="50037" y="0"/>
                </a:lnTo>
                <a:lnTo>
                  <a:pt x="0" y="0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1" name="object 126"/>
          <p:cNvSpPr/>
          <p:nvPr userDrawn="1"/>
        </p:nvSpPr>
        <p:spPr>
          <a:xfrm>
            <a:off x="292740" y="251993"/>
            <a:ext cx="50165" cy="50800"/>
          </a:xfrm>
          <a:custGeom>
            <a:avLst/>
            <a:gdLst/>
            <a:ahLst/>
            <a:cxnLst/>
            <a:rect l="l" t="t" r="r" b="b"/>
            <a:pathLst>
              <a:path w="50164" h="50800">
                <a:moveTo>
                  <a:pt x="50025" y="0"/>
                </a:moveTo>
                <a:lnTo>
                  <a:pt x="0" y="0"/>
                </a:lnTo>
                <a:lnTo>
                  <a:pt x="8877" y="50317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13740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506846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672449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425317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Benutzerdefiniertes 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3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3</vt:i4>
      </vt:variant>
      <vt:variant>
        <vt:lpstr>Folientitel</vt:lpstr>
      </vt:variant>
      <vt:variant>
        <vt:i4>3</vt:i4>
      </vt:variant>
    </vt:vector>
  </HeadingPairs>
  <TitlesOfParts>
    <vt:vector size="6" baseType="lpstr">
      <vt:lpstr>Office Theme</vt:lpstr>
      <vt:lpstr>1_Office Theme</vt:lpstr>
      <vt:lpstr>Benutzerdefiniertes Design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C6-Fensterkuvert_1c2c_PDF-Vorlage.indd</dc:title>
  <cp:lastModifiedBy>Evelin Szabo</cp:lastModifiedBy>
  <cp:revision>1</cp:revision>
  <dcterms:created xsi:type="dcterms:W3CDTF">2017-01-05T11:58:09Z</dcterms:created>
  <dcterms:modified xsi:type="dcterms:W3CDTF">2017-01-05T10:59:23Z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2017-01-05T00:00:00Z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2017-01-05T00:00:00Z</vt:filetime>
  </property>
</Properties>
</file>